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9" r:id="rId3"/>
    <p:sldId id="270" r:id="rId4"/>
    <p:sldId id="272" r:id="rId5"/>
  </p:sldIdLst>
  <p:sldSz cx="9144000" cy="5715000" type="screen16x1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006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74" autoAdjust="0"/>
    <p:restoredTop sz="94689" autoAdjust="0"/>
  </p:normalViewPr>
  <p:slideViewPr>
    <p:cSldViewPr>
      <p:cViewPr>
        <p:scale>
          <a:sx n="100" d="100"/>
          <a:sy n="100" d="100"/>
        </p:scale>
        <p:origin x="-348" y="-4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FF7EB-8B34-48C0-9EA7-70DB3BE1B62F}" type="datetimeFigureOut">
              <a:rPr lang="de-DE" smtClean="0"/>
              <a:t>12.04.2017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8590E-BF24-4437-A9C3-FFD088A6E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837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0303" y="1522453"/>
            <a:ext cx="8203798" cy="874536"/>
          </a:xfrm>
        </p:spPr>
        <p:txBody>
          <a:bodyPr/>
          <a:lstStyle>
            <a:lvl1pPr algn="ctr">
              <a:defRPr b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1" y="2641476"/>
            <a:ext cx="6400800" cy="14605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505200" y="5304300"/>
            <a:ext cx="2133600" cy="304271"/>
          </a:xfrm>
        </p:spPr>
        <p:txBody>
          <a:bodyPr/>
          <a:lstStyle>
            <a:lvl1pPr algn="ctr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7A9E264-4A06-46C0-B667-B32E7F6E7A71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7" name="Line 12"/>
          <p:cNvSpPr>
            <a:spLocks noChangeShapeType="1"/>
          </p:cNvSpPr>
          <p:nvPr userDrawn="1"/>
        </p:nvSpPr>
        <p:spPr bwMode="auto">
          <a:xfrm flipV="1">
            <a:off x="466726" y="1465016"/>
            <a:ext cx="8207375" cy="0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468314" y="2425452"/>
            <a:ext cx="8207375" cy="0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 flipV="1">
            <a:off x="469902" y="5191016"/>
            <a:ext cx="82073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466726" y="5225799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914" y="5225799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466726" y="121197"/>
            <a:ext cx="820737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2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/>
          <p:cNvSpPr>
            <a:spLocks noGrp="1"/>
          </p:cNvSpPr>
          <p:nvPr>
            <p:ph type="title" idx="4294967295"/>
          </p:nvPr>
        </p:nvSpPr>
        <p:spPr>
          <a:xfrm>
            <a:off x="457200" y="121198"/>
            <a:ext cx="8229600" cy="960437"/>
          </a:xfrm>
        </p:spPr>
        <p:txBody>
          <a:bodyPr>
            <a:normAutofit/>
          </a:bodyPr>
          <a:lstStyle/>
          <a:p>
            <a:pPr algn="l"/>
            <a:endParaRPr lang="de-DE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 flipV="1">
            <a:off x="469902" y="5191016"/>
            <a:ext cx="82073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468313" y="121197"/>
            <a:ext cx="820737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468314" y="1081634"/>
            <a:ext cx="82073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202400"/>
            <a:ext cx="8229600" cy="3888000"/>
          </a:xfrm>
        </p:spPr>
        <p:txBody>
          <a:bodyPr lIns="0" tIns="0" rIns="0" bIns="0">
            <a:normAutofit/>
          </a:bodyPr>
          <a:lstStyle>
            <a:lvl1pPr marL="271463" indent="-271463">
              <a:buClr>
                <a:schemeClr val="tx2">
                  <a:lumMod val="75000"/>
                </a:schemeClr>
              </a:buClr>
              <a:buFontTx/>
              <a:buBlip>
                <a:blip r:embed="rId2"/>
              </a:buBlip>
              <a:defRPr sz="1600">
                <a:solidFill>
                  <a:schemeClr val="tx2">
                    <a:lumMod val="50000"/>
                  </a:schemeClr>
                </a:solidFill>
              </a:defRPr>
            </a:lvl1pPr>
            <a:lvl2pPr marL="533400" indent="-261938">
              <a:buFontTx/>
              <a:buBlip>
                <a:blip r:embed="rId3"/>
              </a:buBlip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719138" indent="-185738">
              <a:buFont typeface="Wingdings" panose="05000000000000000000" pitchFamily="2" charset="2"/>
              <a:buChar char="§"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892175" indent="-173038">
              <a:buFont typeface="Wingdings" panose="05000000000000000000" pitchFamily="2" charset="2"/>
              <a:buChar char="§"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165225" indent="-273050">
              <a:buFont typeface="Wingdings" panose="05000000000000000000" pitchFamily="2" charset="2"/>
              <a:buChar char="§"/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5243713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D67930A6-0C8D-40E4-8F67-A948E08362E9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5243713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sp>
        <p:nvSpPr>
          <p:cNvPr id="1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5240199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  <p:pic>
        <p:nvPicPr>
          <p:cNvPr id="14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466726" y="5225799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914" y="5225799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226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/>
          <p:cNvSpPr>
            <a:spLocks noGrp="1"/>
          </p:cNvSpPr>
          <p:nvPr>
            <p:ph type="title" idx="4294967295"/>
          </p:nvPr>
        </p:nvSpPr>
        <p:spPr>
          <a:xfrm>
            <a:off x="457200" y="121198"/>
            <a:ext cx="8229600" cy="960437"/>
          </a:xfrm>
        </p:spPr>
        <p:txBody>
          <a:bodyPr>
            <a:normAutofit/>
          </a:bodyPr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algn="l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 flipV="1">
            <a:off x="469902" y="5191016"/>
            <a:ext cx="82073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466726" y="121197"/>
            <a:ext cx="820737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468314" y="1081634"/>
            <a:ext cx="82073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5243713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15344876-E54C-4517-9109-409367FD3C94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5243713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5240199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  <p:pic>
        <p:nvPicPr>
          <p:cNvPr id="17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466726" y="5225799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914" y="5225799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31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/>
          <p:cNvSpPr>
            <a:spLocks noGrp="1"/>
          </p:cNvSpPr>
          <p:nvPr>
            <p:ph type="title" idx="4294967295"/>
          </p:nvPr>
        </p:nvSpPr>
        <p:spPr>
          <a:xfrm>
            <a:off x="457200" y="121198"/>
            <a:ext cx="8229600" cy="960437"/>
          </a:xfrm>
        </p:spPr>
        <p:txBody>
          <a:bodyPr>
            <a:normAutofit/>
          </a:bodyPr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algn="l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 flipV="1">
            <a:off x="469902" y="5191016"/>
            <a:ext cx="82073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466726" y="121197"/>
            <a:ext cx="820737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468314" y="1081634"/>
            <a:ext cx="82073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5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694" y="1920085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Rectangle 6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2236" y="1920085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694" y="2448738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Rectangle 8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2236" y="2448738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9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694" y="2988887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2" name="Rectangle 10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2236" y="2988887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11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694" y="3528947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4" name="Rectangle 12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2236" y="3528947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13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694" y="4069007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6" name="Rectangle 14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2236" y="4069007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6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694" y="1391433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8" name="Rectangle 1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2236" y="1391433"/>
            <a:ext cx="7704220" cy="4500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5243713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09CE9E4F-AAE3-46E6-BBFD-D81115E9FB22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3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5243713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pic>
        <p:nvPicPr>
          <p:cNvPr id="29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466726" y="5225799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914" y="5225799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5240199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0363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/>
          <p:cNvSpPr>
            <a:spLocks noGrp="1"/>
          </p:cNvSpPr>
          <p:nvPr>
            <p:ph type="title" idx="4294967295"/>
          </p:nvPr>
        </p:nvSpPr>
        <p:spPr>
          <a:xfrm>
            <a:off x="457200" y="121198"/>
            <a:ext cx="8229600" cy="960437"/>
          </a:xfrm>
        </p:spPr>
        <p:txBody>
          <a:bodyPr>
            <a:normAutofit/>
          </a:bodyPr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algn="l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 flipV="1">
            <a:off x="469902" y="5191016"/>
            <a:ext cx="82073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466726" y="121197"/>
            <a:ext cx="820737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468314" y="1081634"/>
            <a:ext cx="82073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5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058" y="1920085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0" name="Rectangle 6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1600" y="1920085"/>
            <a:ext cx="7704856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058" y="2448738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2" name="Rectangle 8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1600" y="2448738"/>
            <a:ext cx="7704856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9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058" y="2988887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4" name="Rectangle 10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1600" y="2988887"/>
            <a:ext cx="7704856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11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058" y="3528947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6" name="Rectangle 12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1600" y="3528947"/>
            <a:ext cx="7704856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13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058" y="4069007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8" name="Rectangle 14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1600" y="4069007"/>
            <a:ext cx="7704856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16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90058" y="1391433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0" name="Rectangle 1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971600" y="1391433"/>
            <a:ext cx="7704856" cy="4500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5243713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FE7447E6-130D-49B9-AEDF-2CBAC7143123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2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5243713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pic>
        <p:nvPicPr>
          <p:cNvPr id="23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466726" y="5225799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914" y="5225799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5240199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9527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res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7"/>
          <p:cNvSpPr>
            <a:spLocks noChangeShapeType="1"/>
          </p:cNvSpPr>
          <p:nvPr userDrawn="1"/>
        </p:nvSpPr>
        <p:spPr bwMode="auto">
          <a:xfrm flipV="1">
            <a:off x="469902" y="5191016"/>
            <a:ext cx="82073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466726" y="121197"/>
            <a:ext cx="820737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468314" y="1081634"/>
            <a:ext cx="82073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Inhaltsplatzhalter 2"/>
          <p:cNvSpPr txBox="1">
            <a:spLocks/>
          </p:cNvSpPr>
          <p:nvPr userDrawn="1"/>
        </p:nvSpPr>
        <p:spPr>
          <a:xfrm>
            <a:off x="4896994" y="2857500"/>
            <a:ext cx="3758400" cy="218890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Impressum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FernUniversität in Hagen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Fakultät für Wirtschaftswissenschaft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Lehrstuhl für Betriebswirtschaftslehre,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insbes. Unternehmensrechnung und Controlling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Universitätsstr. 41 (ESG)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D-58084 Hagen</a:t>
            </a:r>
            <a:endParaRPr lang="de-DE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5243713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7FD1BADD-2EF1-4098-B145-72B45ACF1825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5243713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pic>
        <p:nvPicPr>
          <p:cNvPr id="15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466726" y="5225799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914" y="5225799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5240199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699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ressum_mit_Ansprech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7"/>
          <p:cNvSpPr>
            <a:spLocks noChangeShapeType="1"/>
          </p:cNvSpPr>
          <p:nvPr userDrawn="1"/>
        </p:nvSpPr>
        <p:spPr bwMode="auto">
          <a:xfrm flipV="1">
            <a:off x="469902" y="5191016"/>
            <a:ext cx="82073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466726" y="121197"/>
            <a:ext cx="820737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468314" y="1081634"/>
            <a:ext cx="82073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Inhaltsplatzhalter 2"/>
          <p:cNvSpPr txBox="1">
            <a:spLocks/>
          </p:cNvSpPr>
          <p:nvPr userDrawn="1"/>
        </p:nvSpPr>
        <p:spPr bwMode="auto">
          <a:xfrm>
            <a:off x="1259632" y="3034174"/>
            <a:ext cx="3456384" cy="197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Arial Unicode MS" pitchFamily="34" charset="-128"/>
              <a:buChar char="▲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400" b="1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Ansprechpartner/in</a:t>
            </a:r>
            <a:r>
              <a:rPr lang="de-DE" sz="1400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de-DE" sz="1400" kern="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Vorname Name</a:t>
            </a:r>
          </a:p>
          <a:p>
            <a:r>
              <a:rPr lang="de-DE" sz="1400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 +49-(0)2331-987-XXXX</a:t>
            </a:r>
          </a:p>
          <a:p>
            <a:r>
              <a:rPr lang="de-DE" sz="1400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+49-(0)2331-987-XXXX</a:t>
            </a:r>
          </a:p>
          <a:p>
            <a:r>
              <a:rPr lang="de-DE" sz="1400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vorname.name@fernuni-hagen.de</a:t>
            </a:r>
          </a:p>
          <a:p>
            <a:endParaRPr lang="de-DE" sz="1400" kern="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Inhaltsplatzhalter 2"/>
          <p:cNvSpPr txBox="1">
            <a:spLocks/>
          </p:cNvSpPr>
          <p:nvPr userDrawn="1"/>
        </p:nvSpPr>
        <p:spPr bwMode="auto">
          <a:xfrm>
            <a:off x="4897277" y="3537790"/>
            <a:ext cx="3780000" cy="155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Arial Unicode MS" pitchFamily="34" charset="-128"/>
              <a:buChar char="▲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FernUniversität in Hagen</a:t>
            </a:r>
          </a:p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Fakultät für Wirtschaftswissenschaft</a:t>
            </a:r>
          </a:p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Lehrstuhl für Betriebswirtschaftslehre,</a:t>
            </a:r>
          </a:p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insbes. Unternehmensrechnung und Controlling</a:t>
            </a:r>
          </a:p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Universitätsstr. 41 (ESG)</a:t>
            </a:r>
          </a:p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D-58084 Hagen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5243713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C67F097D-4F38-4805-BC24-49F672779826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1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5243713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pic>
        <p:nvPicPr>
          <p:cNvPr id="16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466726" y="5225799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914" y="5225799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5240199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2774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/>
          <p:cNvSpPr>
            <a:spLocks noGrp="1"/>
          </p:cNvSpPr>
          <p:nvPr>
            <p:ph type="title" idx="4294967295"/>
          </p:nvPr>
        </p:nvSpPr>
        <p:spPr>
          <a:xfrm>
            <a:off x="457200" y="121198"/>
            <a:ext cx="8229600" cy="960437"/>
          </a:xfrm>
        </p:spPr>
        <p:txBody>
          <a:bodyPr>
            <a:normAutofit/>
          </a:bodyPr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algn="l"/>
            <a:endParaRPr lang="de-DE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Inhaltsplatzhalter 4"/>
          <p:cNvSpPr>
            <a:spLocks noGrp="1"/>
          </p:cNvSpPr>
          <p:nvPr>
            <p:ph idx="4294967295"/>
          </p:nvPr>
        </p:nvSpPr>
        <p:spPr>
          <a:xfrm>
            <a:off x="457200" y="1201316"/>
            <a:ext cx="8229600" cy="38880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endParaRPr lang="de-DE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 flipV="1">
            <a:off x="469902" y="5191016"/>
            <a:ext cx="82073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466726" y="121197"/>
            <a:ext cx="820737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468314" y="1081634"/>
            <a:ext cx="82073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5243713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8A0C8E2C-DD50-49A7-A9B4-4FE75AE52A6B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1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5243713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pic>
        <p:nvPicPr>
          <p:cNvPr id="14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466726" y="5225799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914" y="5225799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5240199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1631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E04B58-F44D-4DA4-92D8-698E53ACD6DF}" type="datetime1">
              <a:rPr lang="de-DE" smtClean="0"/>
              <a:t>12.04.2017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Thema/Dozent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07087B-3B86-491E-8535-62836D5B65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56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8" r:id="rId3"/>
    <p:sldLayoutId id="2147483656" r:id="rId4"/>
    <p:sldLayoutId id="2147483657" r:id="rId5"/>
    <p:sldLayoutId id="2147483653" r:id="rId6"/>
    <p:sldLayoutId id="2147483654" r:id="rId7"/>
    <p:sldLayoutId id="2147483650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7DBB-7EE7-40C7-879A-9BE23E795A88}" type="datetime1">
              <a:rPr lang="de-DE" smtClean="0"/>
              <a:t>12.04.2017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437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1807079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1807079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2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2335732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" name="Rectangl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2335732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3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2875881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0" name="Rectangle 1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2875881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4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3415941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2" name="Rectangle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3415941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5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3956001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" name="Rectangle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3956001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6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1278427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Rectangl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4495732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8" name="Rectangle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4495732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7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itel 1"/>
          <p:cNvSpPr>
            <a:spLocks noGrp="1"/>
          </p:cNvSpPr>
          <p:nvPr>
            <p:ph type="title" idx="4294967295"/>
          </p:nvPr>
        </p:nvSpPr>
        <p:spPr>
          <a:xfrm>
            <a:off x="457200" y="121198"/>
            <a:ext cx="8229600" cy="960437"/>
          </a:xfrm>
        </p:spPr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AA2964A1-92C9-485C-A866-CF73BD3D2B9F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smtClean="0"/>
              <a:t>Thema/Dozent</a:t>
            </a:r>
            <a:endParaRPr lang="de-DE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2</a:t>
            </a:fld>
            <a:endParaRPr lang="de-DE"/>
          </a:p>
        </p:txBody>
      </p:sp>
      <p:sp>
        <p:nvSpPr>
          <p:cNvPr id="16" name="Rectangle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1278427"/>
            <a:ext cx="7704220" cy="4500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1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90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57200" y="121198"/>
            <a:ext cx="8229600" cy="960437"/>
          </a:xfrm>
        </p:spPr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5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1807079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1807079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2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2335732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" name="Rectangl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2335732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3</a:t>
            </a:r>
          </a:p>
        </p:txBody>
      </p:sp>
      <p:sp>
        <p:nvSpPr>
          <p:cNvPr id="9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2875881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0" name="Rectangle 1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2875881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3415941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2" name="Rectangle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3415941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3956001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" name="Rectangle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3956001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1278427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" name="Rectangle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1278427"/>
            <a:ext cx="7704220" cy="4500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1</a:t>
            </a: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0694" y="4495732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8" name="Rectangle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72236" y="4495732"/>
            <a:ext cx="770422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7</a:t>
            </a:r>
          </a:p>
        </p:txBody>
      </p:sp>
      <p:sp>
        <p:nvSpPr>
          <p:cNvPr id="20" name="Datumsplatzhalt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DD6830-BC78-4173-B542-A4E9A330A6C5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smtClean="0"/>
              <a:t>Thema/Dozent</a:t>
            </a:r>
            <a:endParaRPr lang="de-DE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183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9D2DF16C-EAC5-4C6A-9591-5372F24EF34B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smtClean="0"/>
              <a:t>Thema/Dozent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446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Bildschirmpräsentation (16:10)</PresentationFormat>
  <Paragraphs>40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Agenda</vt:lpstr>
      <vt:lpstr>Agenda</vt:lpstr>
      <vt:lpstr>PowerPoint-Präsentation</vt:lpstr>
    </vt:vector>
  </TitlesOfParts>
  <Company>FernUniversität Hagen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Überschrift Überschrift Überschrift Überschrift Überschrift Über</dc:title>
  <dc:creator>Schwarzer, Sonia</dc:creator>
  <cp:lastModifiedBy>Schwarzer, Sonia</cp:lastModifiedBy>
  <cp:revision>58</cp:revision>
  <dcterms:created xsi:type="dcterms:W3CDTF">2017-04-04T18:17:49Z</dcterms:created>
  <dcterms:modified xsi:type="dcterms:W3CDTF">2017-04-12T08:43:32Z</dcterms:modified>
</cp:coreProperties>
</file>