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57" r:id="rId3"/>
    <p:sldId id="259" r:id="rId4"/>
    <p:sldId id="258" r:id="rId5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F497D"/>
    <a:srgbClr val="0062A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574" autoAdjust="0"/>
    <p:restoredTop sz="94689" autoAdjust="0"/>
  </p:normalViewPr>
  <p:slideViewPr>
    <p:cSldViewPr>
      <p:cViewPr>
        <p:scale>
          <a:sx n="90" d="100"/>
          <a:sy n="90" d="100"/>
        </p:scale>
        <p:origin x="-2208" y="-63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6FF7EB-8B34-48C0-9EA7-70DB3BE1B62F}" type="datetimeFigureOut">
              <a:rPr lang="de-DE" smtClean="0"/>
              <a:t>12.04.2017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F8590E-BF24-4437-A9C3-FFD088A6EAC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728378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gif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2.jpeg"/><Relationship Id="rId4" Type="http://schemas.openxmlformats.org/officeDocument/2006/relationships/image" Target="../media/image1.jpe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470303" y="1798369"/>
            <a:ext cx="8203798" cy="1083597"/>
          </a:xfrm>
        </p:spPr>
        <p:txBody>
          <a:bodyPr/>
          <a:lstStyle>
            <a:lvl1pPr algn="ctr">
              <a:defRPr b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1" y="3169771"/>
            <a:ext cx="6400800" cy="17526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3505200" y="6384211"/>
            <a:ext cx="2133600" cy="417600"/>
          </a:xfrm>
        </p:spPr>
        <p:txBody>
          <a:bodyPr/>
          <a:lstStyle>
            <a:lvl1pPr algn="ctr">
              <a:defRPr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27A9E264-4A06-46C0-B667-B32E7F6E7A71}" type="datetime1">
              <a:rPr lang="de-DE" smtClean="0"/>
              <a:t>12.04.2017</a:t>
            </a:fld>
            <a:endParaRPr lang="de-DE" dirty="0"/>
          </a:p>
        </p:txBody>
      </p:sp>
      <p:sp>
        <p:nvSpPr>
          <p:cNvPr id="7" name="Line 12"/>
          <p:cNvSpPr>
            <a:spLocks noChangeShapeType="1"/>
          </p:cNvSpPr>
          <p:nvPr userDrawn="1"/>
        </p:nvSpPr>
        <p:spPr bwMode="auto">
          <a:xfrm flipV="1">
            <a:off x="252000" y="1758019"/>
            <a:ext cx="8640000" cy="0"/>
          </a:xfrm>
          <a:prstGeom prst="line">
            <a:avLst/>
          </a:prstGeom>
          <a:noFill/>
          <a:ln w="22225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Line 8"/>
          <p:cNvSpPr>
            <a:spLocks noChangeShapeType="1"/>
          </p:cNvSpPr>
          <p:nvPr userDrawn="1"/>
        </p:nvSpPr>
        <p:spPr bwMode="auto">
          <a:xfrm>
            <a:off x="252000" y="2910542"/>
            <a:ext cx="8640000" cy="0"/>
          </a:xfrm>
          <a:prstGeom prst="line">
            <a:avLst/>
          </a:prstGeom>
          <a:noFill/>
          <a:ln w="22225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 sz="15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Line 7"/>
          <p:cNvSpPr>
            <a:spLocks noChangeShapeType="1"/>
          </p:cNvSpPr>
          <p:nvPr userDrawn="1"/>
        </p:nvSpPr>
        <p:spPr bwMode="auto">
          <a:xfrm flipV="1">
            <a:off x="252000" y="6305419"/>
            <a:ext cx="8640000" cy="0"/>
          </a:xfrm>
          <a:prstGeom prst="line">
            <a:avLst/>
          </a:prstGeom>
          <a:noFill/>
          <a:ln w="3175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Line 12"/>
          <p:cNvSpPr>
            <a:spLocks noChangeShapeType="1"/>
          </p:cNvSpPr>
          <p:nvPr userDrawn="1"/>
        </p:nvSpPr>
        <p:spPr bwMode="auto">
          <a:xfrm flipV="1">
            <a:off x="252000" y="145436"/>
            <a:ext cx="8640000" cy="0"/>
          </a:xfrm>
          <a:prstGeom prst="line">
            <a:avLst/>
          </a:prstGeom>
          <a:noFill/>
          <a:ln w="508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3" name="Picture 2" descr="C:\Users\baxmann\Desktop\ppt\Logo 2 - blau mit rotem Punkt - ppt Blau.jpg"/>
          <p:cNvPicPr>
            <a:picLocks noChangeAspect="1" noChangeArrowheads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193" t="4073" r="4158" b="4977"/>
          <a:stretch/>
        </p:blipFill>
        <p:spPr bwMode="auto">
          <a:xfrm>
            <a:off x="261443" y="6350233"/>
            <a:ext cx="452583" cy="446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4" descr="C:\Users\baxmann\Desktop\ppt\FernUni - geschnitten - ppt Blau.jp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36598" y="6350233"/>
            <a:ext cx="478187" cy="446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47250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alt_L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3"/>
          <p:cNvSpPr>
            <a:spLocks noGrp="1"/>
          </p:cNvSpPr>
          <p:nvPr>
            <p:ph type="title" idx="4294967295"/>
          </p:nvPr>
        </p:nvSpPr>
        <p:spPr>
          <a:xfrm>
            <a:off x="252000" y="145438"/>
            <a:ext cx="8640000" cy="961200"/>
          </a:xfrm>
        </p:spPr>
        <p:txBody>
          <a:bodyPr>
            <a:normAutofit/>
          </a:bodyPr>
          <a:lstStyle/>
          <a:p>
            <a:pPr algn="l"/>
            <a:endParaRPr lang="de-DE" sz="2800" b="1" dirty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Line 7"/>
          <p:cNvSpPr>
            <a:spLocks noChangeShapeType="1"/>
          </p:cNvSpPr>
          <p:nvPr userDrawn="1"/>
        </p:nvSpPr>
        <p:spPr bwMode="auto">
          <a:xfrm flipV="1">
            <a:off x="252000" y="6305419"/>
            <a:ext cx="8640000" cy="0"/>
          </a:xfrm>
          <a:prstGeom prst="line">
            <a:avLst/>
          </a:prstGeom>
          <a:noFill/>
          <a:ln w="3175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Line 12"/>
          <p:cNvSpPr>
            <a:spLocks noChangeShapeType="1"/>
          </p:cNvSpPr>
          <p:nvPr userDrawn="1"/>
        </p:nvSpPr>
        <p:spPr bwMode="auto">
          <a:xfrm flipV="1">
            <a:off x="252000" y="145436"/>
            <a:ext cx="8640000" cy="0"/>
          </a:xfrm>
          <a:prstGeom prst="line">
            <a:avLst/>
          </a:prstGeom>
          <a:noFill/>
          <a:ln w="508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Line 8"/>
          <p:cNvSpPr>
            <a:spLocks noChangeShapeType="1"/>
          </p:cNvSpPr>
          <p:nvPr userDrawn="1"/>
        </p:nvSpPr>
        <p:spPr bwMode="auto">
          <a:xfrm>
            <a:off x="252000" y="1126511"/>
            <a:ext cx="8640000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 sz="15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3"/>
          </p:nvPr>
        </p:nvSpPr>
        <p:spPr>
          <a:xfrm>
            <a:off x="252000" y="1196752"/>
            <a:ext cx="8640000" cy="5040560"/>
          </a:xfrm>
        </p:spPr>
        <p:txBody>
          <a:bodyPr lIns="0" tIns="0" rIns="0" bIns="0">
            <a:normAutofit/>
          </a:bodyPr>
          <a:lstStyle>
            <a:lvl1pPr marL="271463" indent="-271463">
              <a:buClr>
                <a:schemeClr val="tx2">
                  <a:lumMod val="75000"/>
                </a:schemeClr>
              </a:buClr>
              <a:buFontTx/>
              <a:buBlip>
                <a:blip r:embed="rId2"/>
              </a:buBlip>
              <a:defRPr sz="1600">
                <a:solidFill>
                  <a:schemeClr val="tx2">
                    <a:lumMod val="50000"/>
                  </a:schemeClr>
                </a:solidFill>
              </a:defRPr>
            </a:lvl1pPr>
            <a:lvl2pPr marL="533400" indent="-261938">
              <a:buFontTx/>
              <a:buBlip>
                <a:blip r:embed="rId3"/>
              </a:buBlip>
              <a:defRPr sz="1600">
                <a:solidFill>
                  <a:schemeClr val="tx2">
                    <a:lumMod val="50000"/>
                  </a:schemeClr>
                </a:solidFill>
              </a:defRPr>
            </a:lvl2pPr>
            <a:lvl3pPr marL="719138" indent="-185738">
              <a:buFont typeface="Wingdings" panose="05000000000000000000" pitchFamily="2" charset="2"/>
              <a:buChar char="§"/>
              <a:defRPr sz="1600">
                <a:solidFill>
                  <a:schemeClr val="tx2">
                    <a:lumMod val="50000"/>
                  </a:schemeClr>
                </a:solidFill>
              </a:defRPr>
            </a:lvl3pPr>
            <a:lvl4pPr marL="892175" indent="-173038">
              <a:buFont typeface="Wingdings" panose="05000000000000000000" pitchFamily="2" charset="2"/>
              <a:buChar char="§"/>
              <a:defRPr sz="1600">
                <a:solidFill>
                  <a:schemeClr val="tx2">
                    <a:lumMod val="50000"/>
                  </a:schemeClr>
                </a:solidFill>
              </a:defRPr>
            </a:lvl4pPr>
            <a:lvl5pPr marL="1165225" indent="-273050">
              <a:buFont typeface="Wingdings" panose="05000000000000000000" pitchFamily="2" charset="2"/>
              <a:buChar char="§"/>
              <a:defRPr sz="1600">
                <a:solidFill>
                  <a:schemeClr val="tx2">
                    <a:lumMod val="50000"/>
                  </a:schemeClr>
                </a:solidFill>
              </a:defRPr>
            </a:lvl5pPr>
          </a:lstStyle>
          <a:p>
            <a:pPr lvl="0"/>
            <a:r>
              <a:rPr lang="de-DE" dirty="0" smtClean="0"/>
              <a:t>Textmasterformat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sp>
        <p:nvSpPr>
          <p:cNvPr id="15" name="Datumsplatzhalter 3"/>
          <p:cNvSpPr>
            <a:spLocks noGrp="1"/>
          </p:cNvSpPr>
          <p:nvPr>
            <p:ph type="dt" sz="half" idx="10"/>
          </p:nvPr>
        </p:nvSpPr>
        <p:spPr>
          <a:xfrm>
            <a:off x="1115616" y="6378181"/>
            <a:ext cx="1649292" cy="417600"/>
          </a:xfrm>
          <a:ln>
            <a:noFill/>
          </a:ln>
        </p:spPr>
        <p:txBody>
          <a:bodyPr vert="horz" lIns="0" tIns="0" rIns="0" bIns="0" rtlCol="0" anchor="ctr">
            <a:normAutofit/>
          </a:bodyPr>
          <a:lstStyle>
            <a:lvl1pPr algn="l">
              <a:defRPr lang="de-DE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spcBef>
                <a:spcPct val="20000"/>
              </a:spcBef>
              <a:buFont typeface="Arial" panose="020B0604020202020204" pitchFamily="34" charset="0"/>
              <a:buNone/>
            </a:pPr>
            <a:fld id="{D67930A6-0C8D-40E4-8F67-A948E08362E9}" type="datetime1">
              <a:rPr lang="de-DE" smtClean="0"/>
              <a:t>12.04.2017</a:t>
            </a:fld>
            <a:endParaRPr lang="de-DE" dirty="0"/>
          </a:p>
        </p:txBody>
      </p:sp>
      <p:sp>
        <p:nvSpPr>
          <p:cNvPr id="1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6380156" y="6378181"/>
            <a:ext cx="1648228" cy="417600"/>
          </a:xfrm>
          <a:ln>
            <a:noFill/>
          </a:ln>
        </p:spPr>
        <p:txBody>
          <a:bodyPr vert="horz" lIns="0" tIns="0" rIns="0" bIns="0" rtlCol="0" anchor="ctr">
            <a:normAutofit/>
          </a:bodyPr>
          <a:lstStyle>
            <a:lvl1pPr algn="r">
              <a:defRPr lang="de-DE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spcBef>
                <a:spcPct val="20000"/>
              </a:spcBef>
              <a:buFont typeface="Arial" panose="020B0604020202020204" pitchFamily="34" charset="0"/>
              <a:buNone/>
            </a:pPr>
            <a:fld id="{2207087B-3B86-491E-8535-62836D5B6570}" type="slidenum">
              <a:rPr lang="de-DE" smtClean="0"/>
              <a:pPr>
                <a:spcBef>
                  <a:spcPct val="20000"/>
                </a:spcBef>
                <a:buFont typeface="Arial" panose="020B0604020202020204" pitchFamily="34" charset="0"/>
                <a:buNone/>
              </a:pPr>
              <a:t>‹Nr.›</a:t>
            </a:fld>
            <a:endParaRPr lang="de-DE"/>
          </a:p>
        </p:txBody>
      </p:sp>
      <p:sp>
        <p:nvSpPr>
          <p:cNvPr id="17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2772446" y="6373964"/>
            <a:ext cx="3600000" cy="417600"/>
          </a:xfrm>
          <a:prstGeom prst="rect">
            <a:avLst/>
          </a:prstGeom>
          <a:ln>
            <a:noFill/>
          </a:ln>
        </p:spPr>
        <p:txBody>
          <a:bodyPr vert="horz" lIns="0" tIns="0" rIns="0" bIns="0" rtlCol="0" anchor="ctr">
            <a:normAutofit/>
          </a:bodyPr>
          <a:lstStyle>
            <a:lvl1pPr>
              <a:defRPr lang="de-DE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>
              <a:spcBef>
                <a:spcPct val="20000"/>
              </a:spcBef>
              <a:buFont typeface="Arial" panose="020B0604020202020204" pitchFamily="34" charset="0"/>
              <a:buNone/>
            </a:pPr>
            <a:r>
              <a:rPr lang="de-DE" dirty="0" smtClean="0"/>
              <a:t>Thema/Dozent</a:t>
            </a:r>
            <a:endParaRPr lang="de-DE" dirty="0"/>
          </a:p>
        </p:txBody>
      </p:sp>
      <p:pic>
        <p:nvPicPr>
          <p:cNvPr id="12" name="Picture 2" descr="C:\Users\baxmann\Desktop\ppt\Logo 2 - blau mit rotem Punkt - ppt Blau.jpg"/>
          <p:cNvPicPr>
            <a:picLocks noChangeAspect="1" noChangeArrowheads="1"/>
          </p:cNvPicPr>
          <p:nvPr userDrawn="1"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193" t="4073" r="4158" b="4977"/>
          <a:stretch/>
        </p:blipFill>
        <p:spPr bwMode="auto">
          <a:xfrm>
            <a:off x="261443" y="6350233"/>
            <a:ext cx="452583" cy="446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4" descr="C:\Users\baxmann\Desktop\ppt\FernUni - geschnitten - ppt Blau.jpg"/>
          <p:cNvPicPr>
            <a:picLocks noChangeAspect="1" noChangeArrowheads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36598" y="6350233"/>
            <a:ext cx="478187" cy="446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352266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_Blan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el 3"/>
          <p:cNvSpPr>
            <a:spLocks noGrp="1"/>
          </p:cNvSpPr>
          <p:nvPr>
            <p:ph type="title" idx="4294967295"/>
          </p:nvPr>
        </p:nvSpPr>
        <p:spPr>
          <a:xfrm>
            <a:off x="252000" y="145438"/>
            <a:ext cx="8640000" cy="961200"/>
          </a:xfrm>
        </p:spPr>
        <p:txBody>
          <a:bodyPr>
            <a:normAutofit/>
          </a:bodyPr>
          <a:lstStyle/>
          <a:p>
            <a:pPr algn="l"/>
            <a:endParaRPr lang="de-DE" sz="2800" b="1" dirty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Line 7"/>
          <p:cNvSpPr>
            <a:spLocks noChangeShapeType="1"/>
          </p:cNvSpPr>
          <p:nvPr userDrawn="1"/>
        </p:nvSpPr>
        <p:spPr bwMode="auto">
          <a:xfrm flipV="1">
            <a:off x="252000" y="6305419"/>
            <a:ext cx="8640000" cy="0"/>
          </a:xfrm>
          <a:prstGeom prst="line">
            <a:avLst/>
          </a:prstGeom>
          <a:noFill/>
          <a:ln w="3175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Line 12"/>
          <p:cNvSpPr>
            <a:spLocks noChangeShapeType="1"/>
          </p:cNvSpPr>
          <p:nvPr userDrawn="1"/>
        </p:nvSpPr>
        <p:spPr bwMode="auto">
          <a:xfrm flipV="1">
            <a:off x="252000" y="145436"/>
            <a:ext cx="8640000" cy="0"/>
          </a:xfrm>
          <a:prstGeom prst="line">
            <a:avLst/>
          </a:prstGeom>
          <a:noFill/>
          <a:ln w="508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Datumsplatzhalter 3"/>
          <p:cNvSpPr>
            <a:spLocks noGrp="1"/>
          </p:cNvSpPr>
          <p:nvPr>
            <p:ph type="dt" sz="half" idx="10"/>
          </p:nvPr>
        </p:nvSpPr>
        <p:spPr>
          <a:xfrm>
            <a:off x="1115616" y="6378181"/>
            <a:ext cx="1649292" cy="417600"/>
          </a:xfrm>
          <a:ln>
            <a:noFill/>
          </a:ln>
        </p:spPr>
        <p:txBody>
          <a:bodyPr vert="horz" lIns="0" tIns="0" rIns="0" bIns="0" rtlCol="0" anchor="ctr">
            <a:normAutofit/>
          </a:bodyPr>
          <a:lstStyle>
            <a:lvl1pPr algn="l">
              <a:defRPr lang="de-DE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spcBef>
                <a:spcPct val="20000"/>
              </a:spcBef>
              <a:buFont typeface="Arial" panose="020B0604020202020204" pitchFamily="34" charset="0"/>
              <a:buNone/>
            </a:pPr>
            <a:fld id="{D67930A6-0C8D-40E4-8F67-A948E08362E9}" type="datetime1">
              <a:rPr lang="de-DE" smtClean="0"/>
              <a:t>12.04.2017</a:t>
            </a:fld>
            <a:endParaRPr lang="de-DE" dirty="0"/>
          </a:p>
        </p:txBody>
      </p:sp>
      <p:sp>
        <p:nvSpPr>
          <p:cNvPr id="22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6380156" y="6378181"/>
            <a:ext cx="1648228" cy="417600"/>
          </a:xfrm>
          <a:ln>
            <a:noFill/>
          </a:ln>
        </p:spPr>
        <p:txBody>
          <a:bodyPr vert="horz" lIns="0" tIns="0" rIns="0" bIns="0" rtlCol="0" anchor="ctr">
            <a:normAutofit/>
          </a:bodyPr>
          <a:lstStyle>
            <a:lvl1pPr algn="r">
              <a:defRPr lang="de-DE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spcBef>
                <a:spcPct val="20000"/>
              </a:spcBef>
              <a:buFont typeface="Arial" panose="020B0604020202020204" pitchFamily="34" charset="0"/>
              <a:buNone/>
            </a:pPr>
            <a:fld id="{2207087B-3B86-491E-8535-62836D5B6570}" type="slidenum">
              <a:rPr lang="de-DE" smtClean="0"/>
              <a:pPr>
                <a:spcBef>
                  <a:spcPct val="20000"/>
                </a:spcBef>
                <a:buFont typeface="Arial" panose="020B0604020202020204" pitchFamily="34" charset="0"/>
                <a:buNone/>
              </a:pPr>
              <a:t>‹Nr.›</a:t>
            </a:fld>
            <a:endParaRPr lang="de-DE"/>
          </a:p>
        </p:txBody>
      </p:sp>
      <p:sp>
        <p:nvSpPr>
          <p:cNvPr id="23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2772446" y="6373964"/>
            <a:ext cx="3600000" cy="417600"/>
          </a:xfrm>
          <a:prstGeom prst="rect">
            <a:avLst/>
          </a:prstGeom>
          <a:ln>
            <a:noFill/>
          </a:ln>
        </p:spPr>
        <p:txBody>
          <a:bodyPr vert="horz" lIns="0" tIns="0" rIns="0" bIns="0" rtlCol="0" anchor="ctr">
            <a:normAutofit/>
          </a:bodyPr>
          <a:lstStyle>
            <a:lvl1pPr>
              <a:defRPr lang="de-DE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>
              <a:spcBef>
                <a:spcPct val="20000"/>
              </a:spcBef>
              <a:buFont typeface="Arial" panose="020B0604020202020204" pitchFamily="34" charset="0"/>
              <a:buNone/>
            </a:pPr>
            <a:r>
              <a:rPr lang="de-DE" dirty="0" smtClean="0"/>
              <a:t>Thema/Dozent</a:t>
            </a:r>
            <a:endParaRPr lang="de-DE" dirty="0"/>
          </a:p>
        </p:txBody>
      </p:sp>
      <p:pic>
        <p:nvPicPr>
          <p:cNvPr id="24" name="Picture 2" descr="C:\Users\baxmann\Desktop\ppt\Logo 2 - blau mit rotem Punkt - ppt Blau.jpg"/>
          <p:cNvPicPr>
            <a:picLocks noChangeAspect="1" noChangeArrowheads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193" t="4073" r="4158" b="4977"/>
          <a:stretch/>
        </p:blipFill>
        <p:spPr bwMode="auto">
          <a:xfrm>
            <a:off x="261443" y="6350233"/>
            <a:ext cx="452583" cy="446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" name="Picture 4" descr="C:\Users\baxmann\Desktop\ppt\FernUni - geschnitten - ppt Blau.jp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36598" y="6350233"/>
            <a:ext cx="478187" cy="446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Line 8"/>
          <p:cNvSpPr>
            <a:spLocks noChangeShapeType="1"/>
          </p:cNvSpPr>
          <p:nvPr userDrawn="1"/>
        </p:nvSpPr>
        <p:spPr bwMode="auto">
          <a:xfrm>
            <a:off x="252000" y="1126511"/>
            <a:ext cx="8640000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 sz="15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86316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5">
            <a:hlinkClick r:id="" action="ppaction://noaction"/>
          </p:cNvPr>
          <p:cNvSpPr>
            <a:spLocks noChangeArrowheads="1"/>
          </p:cNvSpPr>
          <p:nvPr userDrawn="1"/>
        </p:nvSpPr>
        <p:spPr bwMode="auto">
          <a:xfrm>
            <a:off x="261443" y="2233060"/>
            <a:ext cx="481542" cy="450000"/>
          </a:xfrm>
          <a:prstGeom prst="rect">
            <a:avLst/>
          </a:prstGeom>
          <a:solidFill>
            <a:schemeClr val="tx2">
              <a:lumMod val="75000"/>
            </a:schemeClr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969696"/>
              </a:buClr>
              <a:buChar char="•"/>
              <a:defRPr sz="2800">
                <a:solidFill>
                  <a:schemeClr val="tx1"/>
                </a:solidFill>
                <a:latin typeface="Frutiger LT Com 45 Light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69696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Frutiger LT Com 45 Light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69696"/>
              </a:buClr>
              <a:buFont typeface="Arial Unicode MS" panose="020B0604020202020204" pitchFamily="34" charset="-128"/>
              <a:buChar char="▲"/>
              <a:defRPr sz="2000">
                <a:solidFill>
                  <a:schemeClr val="tx1"/>
                </a:solidFill>
                <a:latin typeface="Frutiger LT Com 45 Light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69696"/>
              </a:buClr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Frutiger LT Com 45 Light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69696"/>
              </a:buClr>
              <a:buFont typeface="Wingdings" panose="05000000000000000000" pitchFamily="2" charset="2"/>
              <a:buChar char="«"/>
              <a:defRPr>
                <a:solidFill>
                  <a:schemeClr val="tx1"/>
                </a:solidFill>
                <a:latin typeface="Frutiger LT Com 45 Light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69696"/>
              </a:buClr>
              <a:buFont typeface="Wingdings" panose="05000000000000000000" pitchFamily="2" charset="2"/>
              <a:buChar char="«"/>
              <a:defRPr>
                <a:solidFill>
                  <a:schemeClr val="tx1"/>
                </a:solidFill>
                <a:latin typeface="Frutiger LT Com 45 Light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69696"/>
              </a:buClr>
              <a:buFont typeface="Wingdings" panose="05000000000000000000" pitchFamily="2" charset="2"/>
              <a:buChar char="«"/>
              <a:defRPr>
                <a:solidFill>
                  <a:schemeClr val="tx1"/>
                </a:solidFill>
                <a:latin typeface="Frutiger LT Com 45 Light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69696"/>
              </a:buClr>
              <a:buFont typeface="Wingdings" panose="05000000000000000000" pitchFamily="2" charset="2"/>
              <a:buChar char="«"/>
              <a:defRPr>
                <a:solidFill>
                  <a:schemeClr val="tx1"/>
                </a:solidFill>
                <a:latin typeface="Frutiger LT Com 45 Light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69696"/>
              </a:buClr>
              <a:buFont typeface="Wingdings" panose="05000000000000000000" pitchFamily="2" charset="2"/>
              <a:buChar char="«"/>
              <a:defRPr>
                <a:solidFill>
                  <a:schemeClr val="tx1"/>
                </a:solidFill>
                <a:latin typeface="Frutiger LT Com 45 Light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de-DE" altLang="de-DE" sz="1667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  <p:sp>
        <p:nvSpPr>
          <p:cNvPr id="16" name="Rectangle 6">
            <a:hlinkClick r:id="" action="ppaction://noaction"/>
          </p:cNvPr>
          <p:cNvSpPr>
            <a:spLocks noChangeArrowheads="1"/>
          </p:cNvSpPr>
          <p:nvPr userDrawn="1"/>
        </p:nvSpPr>
        <p:spPr bwMode="auto">
          <a:xfrm>
            <a:off x="742985" y="2233060"/>
            <a:ext cx="8157600" cy="450000"/>
          </a:xfrm>
          <a:prstGeom prst="rect">
            <a:avLst/>
          </a:prstGeom>
          <a:solidFill>
            <a:srgbClr val="DDDDDD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969696"/>
              </a:buClr>
              <a:buChar char="•"/>
              <a:defRPr sz="2800">
                <a:solidFill>
                  <a:schemeClr val="tx1"/>
                </a:solidFill>
                <a:latin typeface="Frutiger LT Com 45 Light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69696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Frutiger LT Com 45 Light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69696"/>
              </a:buClr>
              <a:buFont typeface="Arial Unicode MS" panose="020B0604020202020204" pitchFamily="34" charset="-128"/>
              <a:buChar char="▲"/>
              <a:defRPr sz="2000">
                <a:solidFill>
                  <a:schemeClr val="tx1"/>
                </a:solidFill>
                <a:latin typeface="Frutiger LT Com 45 Light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69696"/>
              </a:buClr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Frutiger LT Com 45 Light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69696"/>
              </a:buClr>
              <a:buFont typeface="Wingdings" panose="05000000000000000000" pitchFamily="2" charset="2"/>
              <a:buChar char="«"/>
              <a:defRPr>
                <a:solidFill>
                  <a:schemeClr val="tx1"/>
                </a:solidFill>
                <a:latin typeface="Frutiger LT Com 45 Light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69696"/>
              </a:buClr>
              <a:buFont typeface="Wingdings" panose="05000000000000000000" pitchFamily="2" charset="2"/>
              <a:buChar char="«"/>
              <a:defRPr>
                <a:solidFill>
                  <a:schemeClr val="tx1"/>
                </a:solidFill>
                <a:latin typeface="Frutiger LT Com 45 Light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69696"/>
              </a:buClr>
              <a:buFont typeface="Wingdings" panose="05000000000000000000" pitchFamily="2" charset="2"/>
              <a:buChar char="«"/>
              <a:defRPr>
                <a:solidFill>
                  <a:schemeClr val="tx1"/>
                </a:solidFill>
                <a:latin typeface="Frutiger LT Com 45 Light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69696"/>
              </a:buClr>
              <a:buFont typeface="Wingdings" panose="05000000000000000000" pitchFamily="2" charset="2"/>
              <a:buChar char="«"/>
              <a:defRPr>
                <a:solidFill>
                  <a:schemeClr val="tx1"/>
                </a:solidFill>
                <a:latin typeface="Frutiger LT Com 45 Light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69696"/>
              </a:buClr>
              <a:buFont typeface="Wingdings" panose="05000000000000000000" pitchFamily="2" charset="2"/>
              <a:buChar char="«"/>
              <a:defRPr>
                <a:solidFill>
                  <a:schemeClr val="tx1"/>
                </a:solidFill>
                <a:latin typeface="Frutiger LT Com 45 Light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de-DE" altLang="de-DE" sz="1667" b="1" dirty="0">
              <a:solidFill>
                <a:schemeClr val="tx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Rectangle 7">
            <a:hlinkClick r:id="" action="ppaction://noaction"/>
          </p:cNvPr>
          <p:cNvSpPr>
            <a:spLocks noChangeArrowheads="1"/>
          </p:cNvSpPr>
          <p:nvPr userDrawn="1"/>
        </p:nvSpPr>
        <p:spPr bwMode="auto">
          <a:xfrm>
            <a:off x="261443" y="2817258"/>
            <a:ext cx="481542" cy="450000"/>
          </a:xfrm>
          <a:prstGeom prst="rect">
            <a:avLst/>
          </a:prstGeom>
          <a:solidFill>
            <a:schemeClr val="tx2">
              <a:lumMod val="75000"/>
            </a:schemeClr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969696"/>
              </a:buClr>
              <a:buChar char="•"/>
              <a:defRPr sz="2800">
                <a:solidFill>
                  <a:schemeClr val="tx1"/>
                </a:solidFill>
                <a:latin typeface="Frutiger LT Com 45 Light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69696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Frutiger LT Com 45 Light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69696"/>
              </a:buClr>
              <a:buFont typeface="Arial Unicode MS" panose="020B0604020202020204" pitchFamily="34" charset="-128"/>
              <a:buChar char="▲"/>
              <a:defRPr sz="2000">
                <a:solidFill>
                  <a:schemeClr val="tx1"/>
                </a:solidFill>
                <a:latin typeface="Frutiger LT Com 45 Light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69696"/>
              </a:buClr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Frutiger LT Com 45 Light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69696"/>
              </a:buClr>
              <a:buFont typeface="Wingdings" panose="05000000000000000000" pitchFamily="2" charset="2"/>
              <a:buChar char="«"/>
              <a:defRPr>
                <a:solidFill>
                  <a:schemeClr val="tx1"/>
                </a:solidFill>
                <a:latin typeface="Frutiger LT Com 45 Light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69696"/>
              </a:buClr>
              <a:buFont typeface="Wingdings" panose="05000000000000000000" pitchFamily="2" charset="2"/>
              <a:buChar char="«"/>
              <a:defRPr>
                <a:solidFill>
                  <a:schemeClr val="tx1"/>
                </a:solidFill>
                <a:latin typeface="Frutiger LT Com 45 Light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69696"/>
              </a:buClr>
              <a:buFont typeface="Wingdings" panose="05000000000000000000" pitchFamily="2" charset="2"/>
              <a:buChar char="«"/>
              <a:defRPr>
                <a:solidFill>
                  <a:schemeClr val="tx1"/>
                </a:solidFill>
                <a:latin typeface="Frutiger LT Com 45 Light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69696"/>
              </a:buClr>
              <a:buFont typeface="Wingdings" panose="05000000000000000000" pitchFamily="2" charset="2"/>
              <a:buChar char="«"/>
              <a:defRPr>
                <a:solidFill>
                  <a:schemeClr val="tx1"/>
                </a:solidFill>
                <a:latin typeface="Frutiger LT Com 45 Light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69696"/>
              </a:buClr>
              <a:buFont typeface="Wingdings" panose="05000000000000000000" pitchFamily="2" charset="2"/>
              <a:buChar char="«"/>
              <a:defRPr>
                <a:solidFill>
                  <a:schemeClr val="tx1"/>
                </a:solidFill>
                <a:latin typeface="Frutiger LT Com 45 Light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de-DE" altLang="de-DE" sz="1667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</a:p>
        </p:txBody>
      </p:sp>
      <p:sp>
        <p:nvSpPr>
          <p:cNvPr id="19" name="Rectangle 8">
            <a:hlinkClick r:id="" action="ppaction://noaction"/>
          </p:cNvPr>
          <p:cNvSpPr>
            <a:spLocks noChangeArrowheads="1"/>
          </p:cNvSpPr>
          <p:nvPr userDrawn="1"/>
        </p:nvSpPr>
        <p:spPr bwMode="auto">
          <a:xfrm>
            <a:off x="742985" y="2817258"/>
            <a:ext cx="8157600" cy="450000"/>
          </a:xfrm>
          <a:prstGeom prst="rect">
            <a:avLst/>
          </a:prstGeom>
          <a:solidFill>
            <a:srgbClr val="DDDDDD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969696"/>
              </a:buClr>
              <a:buChar char="•"/>
              <a:defRPr sz="2800">
                <a:solidFill>
                  <a:schemeClr val="tx1"/>
                </a:solidFill>
                <a:latin typeface="Frutiger LT Com 45 Light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69696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Frutiger LT Com 45 Light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69696"/>
              </a:buClr>
              <a:buFont typeface="Arial Unicode MS" panose="020B0604020202020204" pitchFamily="34" charset="-128"/>
              <a:buChar char="▲"/>
              <a:defRPr sz="2000">
                <a:solidFill>
                  <a:schemeClr val="tx1"/>
                </a:solidFill>
                <a:latin typeface="Frutiger LT Com 45 Light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69696"/>
              </a:buClr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Frutiger LT Com 45 Light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69696"/>
              </a:buClr>
              <a:buFont typeface="Wingdings" panose="05000000000000000000" pitchFamily="2" charset="2"/>
              <a:buChar char="«"/>
              <a:defRPr>
                <a:solidFill>
                  <a:schemeClr val="tx1"/>
                </a:solidFill>
                <a:latin typeface="Frutiger LT Com 45 Light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69696"/>
              </a:buClr>
              <a:buFont typeface="Wingdings" panose="05000000000000000000" pitchFamily="2" charset="2"/>
              <a:buChar char="«"/>
              <a:defRPr>
                <a:solidFill>
                  <a:schemeClr val="tx1"/>
                </a:solidFill>
                <a:latin typeface="Frutiger LT Com 45 Light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69696"/>
              </a:buClr>
              <a:buFont typeface="Wingdings" panose="05000000000000000000" pitchFamily="2" charset="2"/>
              <a:buChar char="«"/>
              <a:defRPr>
                <a:solidFill>
                  <a:schemeClr val="tx1"/>
                </a:solidFill>
                <a:latin typeface="Frutiger LT Com 45 Light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69696"/>
              </a:buClr>
              <a:buFont typeface="Wingdings" panose="05000000000000000000" pitchFamily="2" charset="2"/>
              <a:buChar char="«"/>
              <a:defRPr>
                <a:solidFill>
                  <a:schemeClr val="tx1"/>
                </a:solidFill>
                <a:latin typeface="Frutiger LT Com 45 Light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69696"/>
              </a:buClr>
              <a:buFont typeface="Wingdings" panose="05000000000000000000" pitchFamily="2" charset="2"/>
              <a:buChar char="«"/>
              <a:defRPr>
                <a:solidFill>
                  <a:schemeClr val="tx1"/>
                </a:solidFill>
                <a:latin typeface="Frutiger LT Com 45 Light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de-DE" altLang="de-DE" sz="1667" b="1" dirty="0">
              <a:solidFill>
                <a:schemeClr val="tx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Rectangle 9">
            <a:hlinkClick r:id="" action="ppaction://noaction"/>
          </p:cNvPr>
          <p:cNvSpPr>
            <a:spLocks noChangeArrowheads="1"/>
          </p:cNvSpPr>
          <p:nvPr userDrawn="1"/>
        </p:nvSpPr>
        <p:spPr bwMode="auto">
          <a:xfrm>
            <a:off x="261443" y="3401456"/>
            <a:ext cx="481542" cy="450000"/>
          </a:xfrm>
          <a:prstGeom prst="rect">
            <a:avLst/>
          </a:prstGeom>
          <a:solidFill>
            <a:schemeClr val="tx2">
              <a:lumMod val="75000"/>
            </a:schemeClr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969696"/>
              </a:buClr>
              <a:buChar char="•"/>
              <a:defRPr sz="2800">
                <a:solidFill>
                  <a:schemeClr val="tx1"/>
                </a:solidFill>
                <a:latin typeface="Frutiger LT Com 45 Light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69696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Frutiger LT Com 45 Light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69696"/>
              </a:buClr>
              <a:buFont typeface="Arial Unicode MS" panose="020B0604020202020204" pitchFamily="34" charset="-128"/>
              <a:buChar char="▲"/>
              <a:defRPr sz="2000">
                <a:solidFill>
                  <a:schemeClr val="tx1"/>
                </a:solidFill>
                <a:latin typeface="Frutiger LT Com 45 Light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69696"/>
              </a:buClr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Frutiger LT Com 45 Light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69696"/>
              </a:buClr>
              <a:buFont typeface="Wingdings" panose="05000000000000000000" pitchFamily="2" charset="2"/>
              <a:buChar char="«"/>
              <a:defRPr>
                <a:solidFill>
                  <a:schemeClr val="tx1"/>
                </a:solidFill>
                <a:latin typeface="Frutiger LT Com 45 Light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69696"/>
              </a:buClr>
              <a:buFont typeface="Wingdings" panose="05000000000000000000" pitchFamily="2" charset="2"/>
              <a:buChar char="«"/>
              <a:defRPr>
                <a:solidFill>
                  <a:schemeClr val="tx1"/>
                </a:solidFill>
                <a:latin typeface="Frutiger LT Com 45 Light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69696"/>
              </a:buClr>
              <a:buFont typeface="Wingdings" panose="05000000000000000000" pitchFamily="2" charset="2"/>
              <a:buChar char="«"/>
              <a:defRPr>
                <a:solidFill>
                  <a:schemeClr val="tx1"/>
                </a:solidFill>
                <a:latin typeface="Frutiger LT Com 45 Light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69696"/>
              </a:buClr>
              <a:buFont typeface="Wingdings" panose="05000000000000000000" pitchFamily="2" charset="2"/>
              <a:buChar char="«"/>
              <a:defRPr>
                <a:solidFill>
                  <a:schemeClr val="tx1"/>
                </a:solidFill>
                <a:latin typeface="Frutiger LT Com 45 Light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69696"/>
              </a:buClr>
              <a:buFont typeface="Wingdings" panose="05000000000000000000" pitchFamily="2" charset="2"/>
              <a:buChar char="«"/>
              <a:defRPr>
                <a:solidFill>
                  <a:schemeClr val="tx1"/>
                </a:solidFill>
                <a:latin typeface="Frutiger LT Com 45 Light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de-DE" altLang="de-DE" sz="1667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</a:p>
        </p:txBody>
      </p:sp>
      <p:sp>
        <p:nvSpPr>
          <p:cNvPr id="22" name="Rectangle 10">
            <a:hlinkClick r:id="" action="ppaction://noaction"/>
          </p:cNvPr>
          <p:cNvSpPr>
            <a:spLocks noChangeArrowheads="1"/>
          </p:cNvSpPr>
          <p:nvPr userDrawn="1"/>
        </p:nvSpPr>
        <p:spPr bwMode="auto">
          <a:xfrm>
            <a:off x="742985" y="3401456"/>
            <a:ext cx="8157600" cy="450000"/>
          </a:xfrm>
          <a:prstGeom prst="rect">
            <a:avLst/>
          </a:prstGeom>
          <a:solidFill>
            <a:srgbClr val="DDDDDD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969696"/>
              </a:buClr>
              <a:buChar char="•"/>
              <a:defRPr sz="2800">
                <a:solidFill>
                  <a:schemeClr val="tx1"/>
                </a:solidFill>
                <a:latin typeface="Frutiger LT Com 45 Light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69696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Frutiger LT Com 45 Light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69696"/>
              </a:buClr>
              <a:buFont typeface="Arial Unicode MS" panose="020B0604020202020204" pitchFamily="34" charset="-128"/>
              <a:buChar char="▲"/>
              <a:defRPr sz="2000">
                <a:solidFill>
                  <a:schemeClr val="tx1"/>
                </a:solidFill>
                <a:latin typeface="Frutiger LT Com 45 Light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69696"/>
              </a:buClr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Frutiger LT Com 45 Light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69696"/>
              </a:buClr>
              <a:buFont typeface="Wingdings" panose="05000000000000000000" pitchFamily="2" charset="2"/>
              <a:buChar char="«"/>
              <a:defRPr>
                <a:solidFill>
                  <a:schemeClr val="tx1"/>
                </a:solidFill>
                <a:latin typeface="Frutiger LT Com 45 Light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69696"/>
              </a:buClr>
              <a:buFont typeface="Wingdings" panose="05000000000000000000" pitchFamily="2" charset="2"/>
              <a:buChar char="«"/>
              <a:defRPr>
                <a:solidFill>
                  <a:schemeClr val="tx1"/>
                </a:solidFill>
                <a:latin typeface="Frutiger LT Com 45 Light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69696"/>
              </a:buClr>
              <a:buFont typeface="Wingdings" panose="05000000000000000000" pitchFamily="2" charset="2"/>
              <a:buChar char="«"/>
              <a:defRPr>
                <a:solidFill>
                  <a:schemeClr val="tx1"/>
                </a:solidFill>
                <a:latin typeface="Frutiger LT Com 45 Light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69696"/>
              </a:buClr>
              <a:buFont typeface="Wingdings" panose="05000000000000000000" pitchFamily="2" charset="2"/>
              <a:buChar char="«"/>
              <a:defRPr>
                <a:solidFill>
                  <a:schemeClr val="tx1"/>
                </a:solidFill>
                <a:latin typeface="Frutiger LT Com 45 Light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69696"/>
              </a:buClr>
              <a:buFont typeface="Wingdings" panose="05000000000000000000" pitchFamily="2" charset="2"/>
              <a:buChar char="«"/>
              <a:defRPr>
                <a:solidFill>
                  <a:schemeClr val="tx1"/>
                </a:solidFill>
                <a:latin typeface="Frutiger LT Com 45 Light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de-DE" altLang="de-DE" sz="1667" b="1" dirty="0">
              <a:solidFill>
                <a:schemeClr val="tx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Rectangle 11">
            <a:hlinkClick r:id="" action="ppaction://noaction"/>
          </p:cNvPr>
          <p:cNvSpPr>
            <a:spLocks noChangeArrowheads="1"/>
          </p:cNvSpPr>
          <p:nvPr userDrawn="1"/>
        </p:nvSpPr>
        <p:spPr bwMode="auto">
          <a:xfrm>
            <a:off x="261443" y="3985654"/>
            <a:ext cx="481542" cy="450000"/>
          </a:xfrm>
          <a:prstGeom prst="rect">
            <a:avLst/>
          </a:prstGeom>
          <a:solidFill>
            <a:schemeClr val="tx2">
              <a:lumMod val="75000"/>
            </a:schemeClr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969696"/>
              </a:buClr>
              <a:buChar char="•"/>
              <a:defRPr sz="2800">
                <a:solidFill>
                  <a:schemeClr val="tx1"/>
                </a:solidFill>
                <a:latin typeface="Frutiger LT Com 45 Light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69696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Frutiger LT Com 45 Light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69696"/>
              </a:buClr>
              <a:buFont typeface="Arial Unicode MS" panose="020B0604020202020204" pitchFamily="34" charset="-128"/>
              <a:buChar char="▲"/>
              <a:defRPr sz="2000">
                <a:solidFill>
                  <a:schemeClr val="tx1"/>
                </a:solidFill>
                <a:latin typeface="Frutiger LT Com 45 Light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69696"/>
              </a:buClr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Frutiger LT Com 45 Light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69696"/>
              </a:buClr>
              <a:buFont typeface="Wingdings" panose="05000000000000000000" pitchFamily="2" charset="2"/>
              <a:buChar char="«"/>
              <a:defRPr>
                <a:solidFill>
                  <a:schemeClr val="tx1"/>
                </a:solidFill>
                <a:latin typeface="Frutiger LT Com 45 Light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69696"/>
              </a:buClr>
              <a:buFont typeface="Wingdings" panose="05000000000000000000" pitchFamily="2" charset="2"/>
              <a:buChar char="«"/>
              <a:defRPr>
                <a:solidFill>
                  <a:schemeClr val="tx1"/>
                </a:solidFill>
                <a:latin typeface="Frutiger LT Com 45 Light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69696"/>
              </a:buClr>
              <a:buFont typeface="Wingdings" panose="05000000000000000000" pitchFamily="2" charset="2"/>
              <a:buChar char="«"/>
              <a:defRPr>
                <a:solidFill>
                  <a:schemeClr val="tx1"/>
                </a:solidFill>
                <a:latin typeface="Frutiger LT Com 45 Light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69696"/>
              </a:buClr>
              <a:buFont typeface="Wingdings" panose="05000000000000000000" pitchFamily="2" charset="2"/>
              <a:buChar char="«"/>
              <a:defRPr>
                <a:solidFill>
                  <a:schemeClr val="tx1"/>
                </a:solidFill>
                <a:latin typeface="Frutiger LT Com 45 Light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69696"/>
              </a:buClr>
              <a:buFont typeface="Wingdings" panose="05000000000000000000" pitchFamily="2" charset="2"/>
              <a:buChar char="«"/>
              <a:defRPr>
                <a:solidFill>
                  <a:schemeClr val="tx1"/>
                </a:solidFill>
                <a:latin typeface="Frutiger LT Com 45 Light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de-DE" altLang="de-DE" sz="1667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</a:p>
        </p:txBody>
      </p:sp>
      <p:sp>
        <p:nvSpPr>
          <p:cNvPr id="24" name="Rectangle 12">
            <a:hlinkClick r:id="" action="ppaction://noaction"/>
          </p:cNvPr>
          <p:cNvSpPr>
            <a:spLocks noChangeArrowheads="1"/>
          </p:cNvSpPr>
          <p:nvPr userDrawn="1"/>
        </p:nvSpPr>
        <p:spPr bwMode="auto">
          <a:xfrm>
            <a:off x="742985" y="3985654"/>
            <a:ext cx="8157600" cy="450000"/>
          </a:xfrm>
          <a:prstGeom prst="rect">
            <a:avLst/>
          </a:prstGeom>
          <a:solidFill>
            <a:srgbClr val="DDDDDD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969696"/>
              </a:buClr>
              <a:buChar char="•"/>
              <a:defRPr sz="2800">
                <a:solidFill>
                  <a:schemeClr val="tx1"/>
                </a:solidFill>
                <a:latin typeface="Frutiger LT Com 45 Light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69696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Frutiger LT Com 45 Light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69696"/>
              </a:buClr>
              <a:buFont typeface="Arial Unicode MS" panose="020B0604020202020204" pitchFamily="34" charset="-128"/>
              <a:buChar char="▲"/>
              <a:defRPr sz="2000">
                <a:solidFill>
                  <a:schemeClr val="tx1"/>
                </a:solidFill>
                <a:latin typeface="Frutiger LT Com 45 Light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69696"/>
              </a:buClr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Frutiger LT Com 45 Light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69696"/>
              </a:buClr>
              <a:buFont typeface="Wingdings" panose="05000000000000000000" pitchFamily="2" charset="2"/>
              <a:buChar char="«"/>
              <a:defRPr>
                <a:solidFill>
                  <a:schemeClr val="tx1"/>
                </a:solidFill>
                <a:latin typeface="Frutiger LT Com 45 Light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69696"/>
              </a:buClr>
              <a:buFont typeface="Wingdings" panose="05000000000000000000" pitchFamily="2" charset="2"/>
              <a:buChar char="«"/>
              <a:defRPr>
                <a:solidFill>
                  <a:schemeClr val="tx1"/>
                </a:solidFill>
                <a:latin typeface="Frutiger LT Com 45 Light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69696"/>
              </a:buClr>
              <a:buFont typeface="Wingdings" panose="05000000000000000000" pitchFamily="2" charset="2"/>
              <a:buChar char="«"/>
              <a:defRPr>
                <a:solidFill>
                  <a:schemeClr val="tx1"/>
                </a:solidFill>
                <a:latin typeface="Frutiger LT Com 45 Light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69696"/>
              </a:buClr>
              <a:buFont typeface="Wingdings" panose="05000000000000000000" pitchFamily="2" charset="2"/>
              <a:buChar char="«"/>
              <a:defRPr>
                <a:solidFill>
                  <a:schemeClr val="tx1"/>
                </a:solidFill>
                <a:latin typeface="Frutiger LT Com 45 Light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69696"/>
              </a:buClr>
              <a:buFont typeface="Wingdings" panose="05000000000000000000" pitchFamily="2" charset="2"/>
              <a:buChar char="«"/>
              <a:defRPr>
                <a:solidFill>
                  <a:schemeClr val="tx1"/>
                </a:solidFill>
                <a:latin typeface="Frutiger LT Com 45 Light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de-DE" altLang="de-DE" sz="1667" b="1" dirty="0">
              <a:solidFill>
                <a:schemeClr val="tx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Rectangle 13">
            <a:hlinkClick r:id="" action="ppaction://noaction"/>
          </p:cNvPr>
          <p:cNvSpPr>
            <a:spLocks noChangeArrowheads="1"/>
          </p:cNvSpPr>
          <p:nvPr userDrawn="1"/>
        </p:nvSpPr>
        <p:spPr bwMode="auto">
          <a:xfrm>
            <a:off x="261443" y="4569852"/>
            <a:ext cx="481542" cy="450000"/>
          </a:xfrm>
          <a:prstGeom prst="rect">
            <a:avLst/>
          </a:prstGeom>
          <a:solidFill>
            <a:schemeClr val="tx2">
              <a:lumMod val="75000"/>
            </a:schemeClr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969696"/>
              </a:buClr>
              <a:buChar char="•"/>
              <a:defRPr sz="2800">
                <a:solidFill>
                  <a:schemeClr val="tx1"/>
                </a:solidFill>
                <a:latin typeface="Frutiger LT Com 45 Light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69696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Frutiger LT Com 45 Light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69696"/>
              </a:buClr>
              <a:buFont typeface="Arial Unicode MS" panose="020B0604020202020204" pitchFamily="34" charset="-128"/>
              <a:buChar char="▲"/>
              <a:defRPr sz="2000">
                <a:solidFill>
                  <a:schemeClr val="tx1"/>
                </a:solidFill>
                <a:latin typeface="Frutiger LT Com 45 Light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69696"/>
              </a:buClr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Frutiger LT Com 45 Light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69696"/>
              </a:buClr>
              <a:buFont typeface="Wingdings" panose="05000000000000000000" pitchFamily="2" charset="2"/>
              <a:buChar char="«"/>
              <a:defRPr>
                <a:solidFill>
                  <a:schemeClr val="tx1"/>
                </a:solidFill>
                <a:latin typeface="Frutiger LT Com 45 Light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69696"/>
              </a:buClr>
              <a:buFont typeface="Wingdings" panose="05000000000000000000" pitchFamily="2" charset="2"/>
              <a:buChar char="«"/>
              <a:defRPr>
                <a:solidFill>
                  <a:schemeClr val="tx1"/>
                </a:solidFill>
                <a:latin typeface="Frutiger LT Com 45 Light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69696"/>
              </a:buClr>
              <a:buFont typeface="Wingdings" panose="05000000000000000000" pitchFamily="2" charset="2"/>
              <a:buChar char="«"/>
              <a:defRPr>
                <a:solidFill>
                  <a:schemeClr val="tx1"/>
                </a:solidFill>
                <a:latin typeface="Frutiger LT Com 45 Light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69696"/>
              </a:buClr>
              <a:buFont typeface="Wingdings" panose="05000000000000000000" pitchFamily="2" charset="2"/>
              <a:buChar char="«"/>
              <a:defRPr>
                <a:solidFill>
                  <a:schemeClr val="tx1"/>
                </a:solidFill>
                <a:latin typeface="Frutiger LT Com 45 Light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69696"/>
              </a:buClr>
              <a:buFont typeface="Wingdings" panose="05000000000000000000" pitchFamily="2" charset="2"/>
              <a:buChar char="«"/>
              <a:defRPr>
                <a:solidFill>
                  <a:schemeClr val="tx1"/>
                </a:solidFill>
                <a:latin typeface="Frutiger LT Com 45 Light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de-DE" altLang="de-DE" sz="1667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</a:p>
        </p:txBody>
      </p:sp>
      <p:sp>
        <p:nvSpPr>
          <p:cNvPr id="26" name="Rectangle 14">
            <a:hlinkClick r:id="" action="ppaction://noaction"/>
          </p:cNvPr>
          <p:cNvSpPr>
            <a:spLocks noChangeArrowheads="1"/>
          </p:cNvSpPr>
          <p:nvPr userDrawn="1"/>
        </p:nvSpPr>
        <p:spPr bwMode="auto">
          <a:xfrm>
            <a:off x="742985" y="4569851"/>
            <a:ext cx="8157600" cy="450000"/>
          </a:xfrm>
          <a:prstGeom prst="rect">
            <a:avLst/>
          </a:prstGeom>
          <a:solidFill>
            <a:srgbClr val="DDDDDD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969696"/>
              </a:buClr>
              <a:buChar char="•"/>
              <a:defRPr sz="2800">
                <a:solidFill>
                  <a:schemeClr val="tx1"/>
                </a:solidFill>
                <a:latin typeface="Frutiger LT Com 45 Light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69696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Frutiger LT Com 45 Light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69696"/>
              </a:buClr>
              <a:buFont typeface="Arial Unicode MS" panose="020B0604020202020204" pitchFamily="34" charset="-128"/>
              <a:buChar char="▲"/>
              <a:defRPr sz="2000">
                <a:solidFill>
                  <a:schemeClr val="tx1"/>
                </a:solidFill>
                <a:latin typeface="Frutiger LT Com 45 Light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69696"/>
              </a:buClr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Frutiger LT Com 45 Light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69696"/>
              </a:buClr>
              <a:buFont typeface="Wingdings" panose="05000000000000000000" pitchFamily="2" charset="2"/>
              <a:buChar char="«"/>
              <a:defRPr>
                <a:solidFill>
                  <a:schemeClr val="tx1"/>
                </a:solidFill>
                <a:latin typeface="Frutiger LT Com 45 Light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69696"/>
              </a:buClr>
              <a:buFont typeface="Wingdings" panose="05000000000000000000" pitchFamily="2" charset="2"/>
              <a:buChar char="«"/>
              <a:defRPr>
                <a:solidFill>
                  <a:schemeClr val="tx1"/>
                </a:solidFill>
                <a:latin typeface="Frutiger LT Com 45 Light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69696"/>
              </a:buClr>
              <a:buFont typeface="Wingdings" panose="05000000000000000000" pitchFamily="2" charset="2"/>
              <a:buChar char="«"/>
              <a:defRPr>
                <a:solidFill>
                  <a:schemeClr val="tx1"/>
                </a:solidFill>
                <a:latin typeface="Frutiger LT Com 45 Light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69696"/>
              </a:buClr>
              <a:buFont typeface="Wingdings" panose="05000000000000000000" pitchFamily="2" charset="2"/>
              <a:buChar char="«"/>
              <a:defRPr>
                <a:solidFill>
                  <a:schemeClr val="tx1"/>
                </a:solidFill>
                <a:latin typeface="Frutiger LT Com 45 Light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69696"/>
              </a:buClr>
              <a:buFont typeface="Wingdings" panose="05000000000000000000" pitchFamily="2" charset="2"/>
              <a:buChar char="«"/>
              <a:defRPr>
                <a:solidFill>
                  <a:schemeClr val="tx1"/>
                </a:solidFill>
                <a:latin typeface="Frutiger LT Com 45 Light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de-DE" altLang="de-DE" sz="1667" b="1" dirty="0">
              <a:solidFill>
                <a:schemeClr val="tx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Rectangle 16">
            <a:hlinkClick r:id="" action="ppaction://noaction"/>
          </p:cNvPr>
          <p:cNvSpPr>
            <a:spLocks noChangeArrowheads="1"/>
          </p:cNvSpPr>
          <p:nvPr userDrawn="1"/>
        </p:nvSpPr>
        <p:spPr bwMode="auto">
          <a:xfrm>
            <a:off x="261443" y="1648862"/>
            <a:ext cx="481542" cy="450000"/>
          </a:xfrm>
          <a:prstGeom prst="rect">
            <a:avLst/>
          </a:prstGeom>
          <a:solidFill>
            <a:schemeClr val="tx2">
              <a:lumMod val="75000"/>
            </a:schemeClr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969696"/>
              </a:buClr>
              <a:buChar char="•"/>
              <a:defRPr sz="2800">
                <a:solidFill>
                  <a:schemeClr val="tx1"/>
                </a:solidFill>
                <a:latin typeface="Frutiger LT Com 45 Light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69696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Frutiger LT Com 45 Light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69696"/>
              </a:buClr>
              <a:buFont typeface="Arial Unicode MS" panose="020B0604020202020204" pitchFamily="34" charset="-128"/>
              <a:buChar char="▲"/>
              <a:defRPr sz="2000">
                <a:solidFill>
                  <a:schemeClr val="tx1"/>
                </a:solidFill>
                <a:latin typeface="Frutiger LT Com 45 Light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69696"/>
              </a:buClr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Frutiger LT Com 45 Light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69696"/>
              </a:buClr>
              <a:buFont typeface="Wingdings" panose="05000000000000000000" pitchFamily="2" charset="2"/>
              <a:buChar char="«"/>
              <a:defRPr>
                <a:solidFill>
                  <a:schemeClr val="tx1"/>
                </a:solidFill>
                <a:latin typeface="Frutiger LT Com 45 Light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69696"/>
              </a:buClr>
              <a:buFont typeface="Wingdings" panose="05000000000000000000" pitchFamily="2" charset="2"/>
              <a:buChar char="«"/>
              <a:defRPr>
                <a:solidFill>
                  <a:schemeClr val="tx1"/>
                </a:solidFill>
                <a:latin typeface="Frutiger LT Com 45 Light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69696"/>
              </a:buClr>
              <a:buFont typeface="Wingdings" panose="05000000000000000000" pitchFamily="2" charset="2"/>
              <a:buChar char="«"/>
              <a:defRPr>
                <a:solidFill>
                  <a:schemeClr val="tx1"/>
                </a:solidFill>
                <a:latin typeface="Frutiger LT Com 45 Light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69696"/>
              </a:buClr>
              <a:buFont typeface="Wingdings" panose="05000000000000000000" pitchFamily="2" charset="2"/>
              <a:buChar char="«"/>
              <a:defRPr>
                <a:solidFill>
                  <a:schemeClr val="tx1"/>
                </a:solidFill>
                <a:latin typeface="Frutiger LT Com 45 Light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69696"/>
              </a:buClr>
              <a:buFont typeface="Wingdings" panose="05000000000000000000" pitchFamily="2" charset="2"/>
              <a:buChar char="«"/>
              <a:defRPr>
                <a:solidFill>
                  <a:schemeClr val="tx1"/>
                </a:solidFill>
                <a:latin typeface="Frutiger LT Com 45 Light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de-DE" altLang="de-DE" sz="1667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28" name="Rectangle 17">
            <a:hlinkClick r:id="" action="ppaction://noaction"/>
          </p:cNvPr>
          <p:cNvSpPr>
            <a:spLocks noChangeArrowheads="1"/>
          </p:cNvSpPr>
          <p:nvPr userDrawn="1"/>
        </p:nvSpPr>
        <p:spPr bwMode="auto">
          <a:xfrm>
            <a:off x="742985" y="1648862"/>
            <a:ext cx="8157600" cy="450000"/>
          </a:xfrm>
          <a:prstGeom prst="rect">
            <a:avLst/>
          </a:prstGeom>
          <a:solidFill>
            <a:srgbClr val="DDDDDD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969696"/>
              </a:buClr>
              <a:buChar char="•"/>
              <a:defRPr sz="2800">
                <a:solidFill>
                  <a:schemeClr val="tx1"/>
                </a:solidFill>
                <a:latin typeface="Frutiger LT Com 45 Light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69696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Frutiger LT Com 45 Light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69696"/>
              </a:buClr>
              <a:buFont typeface="Arial Unicode MS" panose="020B0604020202020204" pitchFamily="34" charset="-128"/>
              <a:buChar char="▲"/>
              <a:defRPr sz="2000">
                <a:solidFill>
                  <a:schemeClr val="tx1"/>
                </a:solidFill>
                <a:latin typeface="Frutiger LT Com 45 Light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69696"/>
              </a:buClr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Frutiger LT Com 45 Light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69696"/>
              </a:buClr>
              <a:buFont typeface="Wingdings" panose="05000000000000000000" pitchFamily="2" charset="2"/>
              <a:buChar char="«"/>
              <a:defRPr>
                <a:solidFill>
                  <a:schemeClr val="tx1"/>
                </a:solidFill>
                <a:latin typeface="Frutiger LT Com 45 Light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69696"/>
              </a:buClr>
              <a:buFont typeface="Wingdings" panose="05000000000000000000" pitchFamily="2" charset="2"/>
              <a:buChar char="«"/>
              <a:defRPr>
                <a:solidFill>
                  <a:schemeClr val="tx1"/>
                </a:solidFill>
                <a:latin typeface="Frutiger LT Com 45 Light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69696"/>
              </a:buClr>
              <a:buFont typeface="Wingdings" panose="05000000000000000000" pitchFamily="2" charset="2"/>
              <a:buChar char="«"/>
              <a:defRPr>
                <a:solidFill>
                  <a:schemeClr val="tx1"/>
                </a:solidFill>
                <a:latin typeface="Frutiger LT Com 45 Light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69696"/>
              </a:buClr>
              <a:buFont typeface="Wingdings" panose="05000000000000000000" pitchFamily="2" charset="2"/>
              <a:buChar char="«"/>
              <a:defRPr>
                <a:solidFill>
                  <a:schemeClr val="tx1"/>
                </a:solidFill>
                <a:latin typeface="Frutiger LT Com 45 Light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69696"/>
              </a:buClr>
              <a:buFont typeface="Wingdings" panose="05000000000000000000" pitchFamily="2" charset="2"/>
              <a:buChar char="«"/>
              <a:defRPr>
                <a:solidFill>
                  <a:schemeClr val="tx1"/>
                </a:solidFill>
                <a:latin typeface="Frutiger LT Com 45 Light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de-DE" altLang="de-DE" sz="1667" b="1" dirty="0">
              <a:solidFill>
                <a:schemeClr val="tx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Titel 3"/>
          <p:cNvSpPr>
            <a:spLocks noGrp="1"/>
          </p:cNvSpPr>
          <p:nvPr>
            <p:ph type="title" idx="4294967295"/>
          </p:nvPr>
        </p:nvSpPr>
        <p:spPr>
          <a:xfrm>
            <a:off x="252000" y="145438"/>
            <a:ext cx="8640000" cy="961200"/>
          </a:xfrm>
        </p:spPr>
        <p:txBody>
          <a:bodyPr>
            <a:normAutofit/>
          </a:bodyPr>
          <a:lstStyle/>
          <a:p>
            <a:pPr algn="l"/>
            <a:endParaRPr lang="de-DE" sz="2800" b="1" dirty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Line 7"/>
          <p:cNvSpPr>
            <a:spLocks noChangeShapeType="1"/>
          </p:cNvSpPr>
          <p:nvPr userDrawn="1"/>
        </p:nvSpPr>
        <p:spPr bwMode="auto">
          <a:xfrm flipV="1">
            <a:off x="252000" y="6305419"/>
            <a:ext cx="8640000" cy="0"/>
          </a:xfrm>
          <a:prstGeom prst="line">
            <a:avLst/>
          </a:prstGeom>
          <a:noFill/>
          <a:ln w="3175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6" name="Line 12"/>
          <p:cNvSpPr>
            <a:spLocks noChangeShapeType="1"/>
          </p:cNvSpPr>
          <p:nvPr userDrawn="1"/>
        </p:nvSpPr>
        <p:spPr bwMode="auto">
          <a:xfrm flipV="1">
            <a:off x="252000" y="145436"/>
            <a:ext cx="8640000" cy="0"/>
          </a:xfrm>
          <a:prstGeom prst="line">
            <a:avLst/>
          </a:prstGeom>
          <a:noFill/>
          <a:ln w="508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Datumsplatzhalter 3"/>
          <p:cNvSpPr>
            <a:spLocks noGrp="1"/>
          </p:cNvSpPr>
          <p:nvPr>
            <p:ph type="dt" sz="half" idx="10"/>
          </p:nvPr>
        </p:nvSpPr>
        <p:spPr>
          <a:xfrm>
            <a:off x="1115616" y="6378181"/>
            <a:ext cx="1649292" cy="417600"/>
          </a:xfrm>
          <a:ln>
            <a:noFill/>
          </a:ln>
        </p:spPr>
        <p:txBody>
          <a:bodyPr vert="horz" lIns="0" tIns="0" rIns="0" bIns="0" rtlCol="0" anchor="ctr">
            <a:normAutofit/>
          </a:bodyPr>
          <a:lstStyle>
            <a:lvl1pPr algn="l">
              <a:defRPr lang="de-DE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spcBef>
                <a:spcPct val="20000"/>
              </a:spcBef>
              <a:buFont typeface="Arial" panose="020B0604020202020204" pitchFamily="34" charset="0"/>
              <a:buNone/>
            </a:pPr>
            <a:fld id="{D67930A6-0C8D-40E4-8F67-A948E08362E9}" type="datetime1">
              <a:rPr lang="de-DE" smtClean="0"/>
              <a:t>12.04.2017</a:t>
            </a:fld>
            <a:endParaRPr lang="de-DE" dirty="0"/>
          </a:p>
        </p:txBody>
      </p:sp>
      <p:sp>
        <p:nvSpPr>
          <p:cNvPr id="39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6380156" y="6378181"/>
            <a:ext cx="1648228" cy="417600"/>
          </a:xfrm>
          <a:ln>
            <a:noFill/>
          </a:ln>
        </p:spPr>
        <p:txBody>
          <a:bodyPr vert="horz" lIns="0" tIns="0" rIns="0" bIns="0" rtlCol="0" anchor="ctr">
            <a:normAutofit/>
          </a:bodyPr>
          <a:lstStyle>
            <a:lvl1pPr algn="r">
              <a:defRPr lang="de-DE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spcBef>
                <a:spcPct val="20000"/>
              </a:spcBef>
              <a:buFont typeface="Arial" panose="020B0604020202020204" pitchFamily="34" charset="0"/>
              <a:buNone/>
            </a:pPr>
            <a:fld id="{2207087B-3B86-491E-8535-62836D5B6570}" type="slidenum">
              <a:rPr lang="de-DE" smtClean="0"/>
              <a:pPr>
                <a:spcBef>
                  <a:spcPct val="20000"/>
                </a:spcBef>
                <a:buFont typeface="Arial" panose="020B0604020202020204" pitchFamily="34" charset="0"/>
                <a:buNone/>
              </a:pPr>
              <a:t>‹Nr.›</a:t>
            </a:fld>
            <a:endParaRPr lang="de-DE"/>
          </a:p>
        </p:txBody>
      </p:sp>
      <p:sp>
        <p:nvSpPr>
          <p:cNvPr id="40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2772446" y="6373964"/>
            <a:ext cx="3600000" cy="417600"/>
          </a:xfrm>
          <a:prstGeom prst="rect">
            <a:avLst/>
          </a:prstGeom>
          <a:ln>
            <a:noFill/>
          </a:ln>
        </p:spPr>
        <p:txBody>
          <a:bodyPr vert="horz" lIns="0" tIns="0" rIns="0" bIns="0" rtlCol="0" anchor="ctr">
            <a:normAutofit/>
          </a:bodyPr>
          <a:lstStyle>
            <a:lvl1pPr>
              <a:defRPr lang="de-DE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>
              <a:spcBef>
                <a:spcPct val="20000"/>
              </a:spcBef>
              <a:buFont typeface="Arial" panose="020B0604020202020204" pitchFamily="34" charset="0"/>
              <a:buNone/>
            </a:pPr>
            <a:r>
              <a:rPr lang="de-DE" dirty="0" smtClean="0"/>
              <a:t>Thema/Dozent</a:t>
            </a:r>
            <a:endParaRPr lang="de-DE" dirty="0"/>
          </a:p>
        </p:txBody>
      </p:sp>
      <p:pic>
        <p:nvPicPr>
          <p:cNvPr id="41" name="Picture 2" descr="C:\Users\baxmann\Desktop\ppt\Logo 2 - blau mit rotem Punkt - ppt Blau.jpg"/>
          <p:cNvPicPr>
            <a:picLocks noChangeAspect="1" noChangeArrowheads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193" t="4073" r="4158" b="4977"/>
          <a:stretch/>
        </p:blipFill>
        <p:spPr bwMode="auto">
          <a:xfrm>
            <a:off x="261443" y="6350233"/>
            <a:ext cx="452583" cy="446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2" name="Picture 4" descr="C:\Users\baxmann\Desktop\ppt\FernUni - geschnitten - ppt Blau.jp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36598" y="6350233"/>
            <a:ext cx="478187" cy="446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3" name="Line 8"/>
          <p:cNvSpPr>
            <a:spLocks noChangeShapeType="1"/>
          </p:cNvSpPr>
          <p:nvPr userDrawn="1"/>
        </p:nvSpPr>
        <p:spPr bwMode="auto">
          <a:xfrm>
            <a:off x="252000" y="1126511"/>
            <a:ext cx="8640000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 sz="15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03630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_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5">
            <a:hlinkClick r:id="" action="ppaction://noaction"/>
          </p:cNvPr>
          <p:cNvSpPr>
            <a:spLocks noChangeArrowheads="1"/>
          </p:cNvSpPr>
          <p:nvPr userDrawn="1"/>
        </p:nvSpPr>
        <p:spPr bwMode="auto">
          <a:xfrm>
            <a:off x="261443" y="2233060"/>
            <a:ext cx="481542" cy="4500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969696"/>
              </a:buClr>
              <a:buChar char="•"/>
              <a:defRPr sz="2800">
                <a:solidFill>
                  <a:schemeClr val="tx1"/>
                </a:solidFill>
                <a:latin typeface="Frutiger LT Com 45 Light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69696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Frutiger LT Com 45 Light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69696"/>
              </a:buClr>
              <a:buFont typeface="Arial Unicode MS" panose="020B0604020202020204" pitchFamily="34" charset="-128"/>
              <a:buChar char="▲"/>
              <a:defRPr sz="2000">
                <a:solidFill>
                  <a:schemeClr val="tx1"/>
                </a:solidFill>
                <a:latin typeface="Frutiger LT Com 45 Light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69696"/>
              </a:buClr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Frutiger LT Com 45 Light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69696"/>
              </a:buClr>
              <a:buFont typeface="Wingdings" panose="05000000000000000000" pitchFamily="2" charset="2"/>
              <a:buChar char="«"/>
              <a:defRPr>
                <a:solidFill>
                  <a:schemeClr val="tx1"/>
                </a:solidFill>
                <a:latin typeface="Frutiger LT Com 45 Light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69696"/>
              </a:buClr>
              <a:buFont typeface="Wingdings" panose="05000000000000000000" pitchFamily="2" charset="2"/>
              <a:buChar char="«"/>
              <a:defRPr>
                <a:solidFill>
                  <a:schemeClr val="tx1"/>
                </a:solidFill>
                <a:latin typeface="Frutiger LT Com 45 Light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69696"/>
              </a:buClr>
              <a:buFont typeface="Wingdings" panose="05000000000000000000" pitchFamily="2" charset="2"/>
              <a:buChar char="«"/>
              <a:defRPr>
                <a:solidFill>
                  <a:schemeClr val="tx1"/>
                </a:solidFill>
                <a:latin typeface="Frutiger LT Com 45 Light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69696"/>
              </a:buClr>
              <a:buFont typeface="Wingdings" panose="05000000000000000000" pitchFamily="2" charset="2"/>
              <a:buChar char="«"/>
              <a:defRPr>
                <a:solidFill>
                  <a:schemeClr val="tx1"/>
                </a:solidFill>
                <a:latin typeface="Frutiger LT Com 45 Light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69696"/>
              </a:buClr>
              <a:buFont typeface="Wingdings" panose="05000000000000000000" pitchFamily="2" charset="2"/>
              <a:buChar char="«"/>
              <a:defRPr>
                <a:solidFill>
                  <a:schemeClr val="tx1"/>
                </a:solidFill>
                <a:latin typeface="Frutiger LT Com 45 Light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de-DE" altLang="de-DE" sz="1667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  <p:sp>
        <p:nvSpPr>
          <p:cNvPr id="16" name="Rectangle 6">
            <a:hlinkClick r:id="" action="ppaction://noaction"/>
          </p:cNvPr>
          <p:cNvSpPr>
            <a:spLocks noChangeArrowheads="1"/>
          </p:cNvSpPr>
          <p:nvPr userDrawn="1"/>
        </p:nvSpPr>
        <p:spPr bwMode="auto">
          <a:xfrm>
            <a:off x="742985" y="2233060"/>
            <a:ext cx="8157600" cy="450000"/>
          </a:xfrm>
          <a:prstGeom prst="rect">
            <a:avLst/>
          </a:prstGeom>
          <a:solidFill>
            <a:srgbClr val="DDDDDD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969696"/>
              </a:buClr>
              <a:buChar char="•"/>
              <a:defRPr sz="2800">
                <a:solidFill>
                  <a:schemeClr val="tx1"/>
                </a:solidFill>
                <a:latin typeface="Frutiger LT Com 45 Light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69696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Frutiger LT Com 45 Light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69696"/>
              </a:buClr>
              <a:buFont typeface="Arial Unicode MS" panose="020B0604020202020204" pitchFamily="34" charset="-128"/>
              <a:buChar char="▲"/>
              <a:defRPr sz="2000">
                <a:solidFill>
                  <a:schemeClr val="tx1"/>
                </a:solidFill>
                <a:latin typeface="Frutiger LT Com 45 Light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69696"/>
              </a:buClr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Frutiger LT Com 45 Light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69696"/>
              </a:buClr>
              <a:buFont typeface="Wingdings" panose="05000000000000000000" pitchFamily="2" charset="2"/>
              <a:buChar char="«"/>
              <a:defRPr>
                <a:solidFill>
                  <a:schemeClr val="tx1"/>
                </a:solidFill>
                <a:latin typeface="Frutiger LT Com 45 Light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69696"/>
              </a:buClr>
              <a:buFont typeface="Wingdings" panose="05000000000000000000" pitchFamily="2" charset="2"/>
              <a:buChar char="«"/>
              <a:defRPr>
                <a:solidFill>
                  <a:schemeClr val="tx1"/>
                </a:solidFill>
                <a:latin typeface="Frutiger LT Com 45 Light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69696"/>
              </a:buClr>
              <a:buFont typeface="Wingdings" panose="05000000000000000000" pitchFamily="2" charset="2"/>
              <a:buChar char="«"/>
              <a:defRPr>
                <a:solidFill>
                  <a:schemeClr val="tx1"/>
                </a:solidFill>
                <a:latin typeface="Frutiger LT Com 45 Light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69696"/>
              </a:buClr>
              <a:buFont typeface="Wingdings" panose="05000000000000000000" pitchFamily="2" charset="2"/>
              <a:buChar char="«"/>
              <a:defRPr>
                <a:solidFill>
                  <a:schemeClr val="tx1"/>
                </a:solidFill>
                <a:latin typeface="Frutiger LT Com 45 Light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69696"/>
              </a:buClr>
              <a:buFont typeface="Wingdings" panose="05000000000000000000" pitchFamily="2" charset="2"/>
              <a:buChar char="«"/>
              <a:defRPr>
                <a:solidFill>
                  <a:schemeClr val="tx1"/>
                </a:solidFill>
                <a:latin typeface="Frutiger LT Com 45 Light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de-DE" altLang="de-DE" sz="1667" b="1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Rectangle 7">
            <a:hlinkClick r:id="" action="ppaction://noaction"/>
          </p:cNvPr>
          <p:cNvSpPr>
            <a:spLocks noChangeArrowheads="1"/>
          </p:cNvSpPr>
          <p:nvPr userDrawn="1"/>
        </p:nvSpPr>
        <p:spPr bwMode="auto">
          <a:xfrm>
            <a:off x="261443" y="2817258"/>
            <a:ext cx="481542" cy="4500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969696"/>
              </a:buClr>
              <a:buChar char="•"/>
              <a:defRPr sz="2800">
                <a:solidFill>
                  <a:schemeClr val="tx1"/>
                </a:solidFill>
                <a:latin typeface="Frutiger LT Com 45 Light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69696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Frutiger LT Com 45 Light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69696"/>
              </a:buClr>
              <a:buFont typeface="Arial Unicode MS" panose="020B0604020202020204" pitchFamily="34" charset="-128"/>
              <a:buChar char="▲"/>
              <a:defRPr sz="2000">
                <a:solidFill>
                  <a:schemeClr val="tx1"/>
                </a:solidFill>
                <a:latin typeface="Frutiger LT Com 45 Light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69696"/>
              </a:buClr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Frutiger LT Com 45 Light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69696"/>
              </a:buClr>
              <a:buFont typeface="Wingdings" panose="05000000000000000000" pitchFamily="2" charset="2"/>
              <a:buChar char="«"/>
              <a:defRPr>
                <a:solidFill>
                  <a:schemeClr val="tx1"/>
                </a:solidFill>
                <a:latin typeface="Frutiger LT Com 45 Light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69696"/>
              </a:buClr>
              <a:buFont typeface="Wingdings" panose="05000000000000000000" pitchFamily="2" charset="2"/>
              <a:buChar char="«"/>
              <a:defRPr>
                <a:solidFill>
                  <a:schemeClr val="tx1"/>
                </a:solidFill>
                <a:latin typeface="Frutiger LT Com 45 Light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69696"/>
              </a:buClr>
              <a:buFont typeface="Wingdings" panose="05000000000000000000" pitchFamily="2" charset="2"/>
              <a:buChar char="«"/>
              <a:defRPr>
                <a:solidFill>
                  <a:schemeClr val="tx1"/>
                </a:solidFill>
                <a:latin typeface="Frutiger LT Com 45 Light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69696"/>
              </a:buClr>
              <a:buFont typeface="Wingdings" panose="05000000000000000000" pitchFamily="2" charset="2"/>
              <a:buChar char="«"/>
              <a:defRPr>
                <a:solidFill>
                  <a:schemeClr val="tx1"/>
                </a:solidFill>
                <a:latin typeface="Frutiger LT Com 45 Light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69696"/>
              </a:buClr>
              <a:buFont typeface="Wingdings" panose="05000000000000000000" pitchFamily="2" charset="2"/>
              <a:buChar char="«"/>
              <a:defRPr>
                <a:solidFill>
                  <a:schemeClr val="tx1"/>
                </a:solidFill>
                <a:latin typeface="Frutiger LT Com 45 Light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de-DE" altLang="de-DE" sz="1667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</a:p>
        </p:txBody>
      </p:sp>
      <p:sp>
        <p:nvSpPr>
          <p:cNvPr id="19" name="Rectangle 8">
            <a:hlinkClick r:id="" action="ppaction://noaction"/>
          </p:cNvPr>
          <p:cNvSpPr>
            <a:spLocks noChangeArrowheads="1"/>
          </p:cNvSpPr>
          <p:nvPr userDrawn="1"/>
        </p:nvSpPr>
        <p:spPr bwMode="auto">
          <a:xfrm>
            <a:off x="742985" y="2817258"/>
            <a:ext cx="8157600" cy="450000"/>
          </a:xfrm>
          <a:prstGeom prst="rect">
            <a:avLst/>
          </a:prstGeom>
          <a:solidFill>
            <a:srgbClr val="DDDDDD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969696"/>
              </a:buClr>
              <a:buChar char="•"/>
              <a:defRPr sz="2800">
                <a:solidFill>
                  <a:schemeClr val="tx1"/>
                </a:solidFill>
                <a:latin typeface="Frutiger LT Com 45 Light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69696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Frutiger LT Com 45 Light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69696"/>
              </a:buClr>
              <a:buFont typeface="Arial Unicode MS" panose="020B0604020202020204" pitchFamily="34" charset="-128"/>
              <a:buChar char="▲"/>
              <a:defRPr sz="2000">
                <a:solidFill>
                  <a:schemeClr val="tx1"/>
                </a:solidFill>
                <a:latin typeface="Frutiger LT Com 45 Light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69696"/>
              </a:buClr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Frutiger LT Com 45 Light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69696"/>
              </a:buClr>
              <a:buFont typeface="Wingdings" panose="05000000000000000000" pitchFamily="2" charset="2"/>
              <a:buChar char="«"/>
              <a:defRPr>
                <a:solidFill>
                  <a:schemeClr val="tx1"/>
                </a:solidFill>
                <a:latin typeface="Frutiger LT Com 45 Light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69696"/>
              </a:buClr>
              <a:buFont typeface="Wingdings" panose="05000000000000000000" pitchFamily="2" charset="2"/>
              <a:buChar char="«"/>
              <a:defRPr>
                <a:solidFill>
                  <a:schemeClr val="tx1"/>
                </a:solidFill>
                <a:latin typeface="Frutiger LT Com 45 Light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69696"/>
              </a:buClr>
              <a:buFont typeface="Wingdings" panose="05000000000000000000" pitchFamily="2" charset="2"/>
              <a:buChar char="«"/>
              <a:defRPr>
                <a:solidFill>
                  <a:schemeClr val="tx1"/>
                </a:solidFill>
                <a:latin typeface="Frutiger LT Com 45 Light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69696"/>
              </a:buClr>
              <a:buFont typeface="Wingdings" panose="05000000000000000000" pitchFamily="2" charset="2"/>
              <a:buChar char="«"/>
              <a:defRPr>
                <a:solidFill>
                  <a:schemeClr val="tx1"/>
                </a:solidFill>
                <a:latin typeface="Frutiger LT Com 45 Light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69696"/>
              </a:buClr>
              <a:buFont typeface="Wingdings" panose="05000000000000000000" pitchFamily="2" charset="2"/>
              <a:buChar char="«"/>
              <a:defRPr>
                <a:solidFill>
                  <a:schemeClr val="tx1"/>
                </a:solidFill>
                <a:latin typeface="Frutiger LT Com 45 Light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de-DE" altLang="de-DE" sz="1667" b="1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Rectangle 9">
            <a:hlinkClick r:id="" action="ppaction://noaction"/>
          </p:cNvPr>
          <p:cNvSpPr>
            <a:spLocks noChangeArrowheads="1"/>
          </p:cNvSpPr>
          <p:nvPr userDrawn="1"/>
        </p:nvSpPr>
        <p:spPr bwMode="auto">
          <a:xfrm>
            <a:off x="261443" y="3401456"/>
            <a:ext cx="481542" cy="4500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969696"/>
              </a:buClr>
              <a:buChar char="•"/>
              <a:defRPr sz="2800">
                <a:solidFill>
                  <a:schemeClr val="tx1"/>
                </a:solidFill>
                <a:latin typeface="Frutiger LT Com 45 Light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69696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Frutiger LT Com 45 Light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69696"/>
              </a:buClr>
              <a:buFont typeface="Arial Unicode MS" panose="020B0604020202020204" pitchFamily="34" charset="-128"/>
              <a:buChar char="▲"/>
              <a:defRPr sz="2000">
                <a:solidFill>
                  <a:schemeClr val="tx1"/>
                </a:solidFill>
                <a:latin typeface="Frutiger LT Com 45 Light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69696"/>
              </a:buClr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Frutiger LT Com 45 Light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69696"/>
              </a:buClr>
              <a:buFont typeface="Wingdings" panose="05000000000000000000" pitchFamily="2" charset="2"/>
              <a:buChar char="«"/>
              <a:defRPr>
                <a:solidFill>
                  <a:schemeClr val="tx1"/>
                </a:solidFill>
                <a:latin typeface="Frutiger LT Com 45 Light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69696"/>
              </a:buClr>
              <a:buFont typeface="Wingdings" panose="05000000000000000000" pitchFamily="2" charset="2"/>
              <a:buChar char="«"/>
              <a:defRPr>
                <a:solidFill>
                  <a:schemeClr val="tx1"/>
                </a:solidFill>
                <a:latin typeface="Frutiger LT Com 45 Light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69696"/>
              </a:buClr>
              <a:buFont typeface="Wingdings" panose="05000000000000000000" pitchFamily="2" charset="2"/>
              <a:buChar char="«"/>
              <a:defRPr>
                <a:solidFill>
                  <a:schemeClr val="tx1"/>
                </a:solidFill>
                <a:latin typeface="Frutiger LT Com 45 Light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69696"/>
              </a:buClr>
              <a:buFont typeface="Wingdings" panose="05000000000000000000" pitchFamily="2" charset="2"/>
              <a:buChar char="«"/>
              <a:defRPr>
                <a:solidFill>
                  <a:schemeClr val="tx1"/>
                </a:solidFill>
                <a:latin typeface="Frutiger LT Com 45 Light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69696"/>
              </a:buClr>
              <a:buFont typeface="Wingdings" panose="05000000000000000000" pitchFamily="2" charset="2"/>
              <a:buChar char="«"/>
              <a:defRPr>
                <a:solidFill>
                  <a:schemeClr val="tx1"/>
                </a:solidFill>
                <a:latin typeface="Frutiger LT Com 45 Light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de-DE" altLang="de-DE" sz="1667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</a:p>
        </p:txBody>
      </p:sp>
      <p:sp>
        <p:nvSpPr>
          <p:cNvPr id="22" name="Rectangle 10">
            <a:hlinkClick r:id="" action="ppaction://noaction"/>
          </p:cNvPr>
          <p:cNvSpPr>
            <a:spLocks noChangeArrowheads="1"/>
          </p:cNvSpPr>
          <p:nvPr userDrawn="1"/>
        </p:nvSpPr>
        <p:spPr bwMode="auto">
          <a:xfrm>
            <a:off x="742985" y="3401456"/>
            <a:ext cx="8157600" cy="450000"/>
          </a:xfrm>
          <a:prstGeom prst="rect">
            <a:avLst/>
          </a:prstGeom>
          <a:solidFill>
            <a:srgbClr val="DDDDDD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969696"/>
              </a:buClr>
              <a:buChar char="•"/>
              <a:defRPr sz="2800">
                <a:solidFill>
                  <a:schemeClr val="tx1"/>
                </a:solidFill>
                <a:latin typeface="Frutiger LT Com 45 Light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69696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Frutiger LT Com 45 Light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69696"/>
              </a:buClr>
              <a:buFont typeface="Arial Unicode MS" panose="020B0604020202020204" pitchFamily="34" charset="-128"/>
              <a:buChar char="▲"/>
              <a:defRPr sz="2000">
                <a:solidFill>
                  <a:schemeClr val="tx1"/>
                </a:solidFill>
                <a:latin typeface="Frutiger LT Com 45 Light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69696"/>
              </a:buClr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Frutiger LT Com 45 Light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69696"/>
              </a:buClr>
              <a:buFont typeface="Wingdings" panose="05000000000000000000" pitchFamily="2" charset="2"/>
              <a:buChar char="«"/>
              <a:defRPr>
                <a:solidFill>
                  <a:schemeClr val="tx1"/>
                </a:solidFill>
                <a:latin typeface="Frutiger LT Com 45 Light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69696"/>
              </a:buClr>
              <a:buFont typeface="Wingdings" panose="05000000000000000000" pitchFamily="2" charset="2"/>
              <a:buChar char="«"/>
              <a:defRPr>
                <a:solidFill>
                  <a:schemeClr val="tx1"/>
                </a:solidFill>
                <a:latin typeface="Frutiger LT Com 45 Light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69696"/>
              </a:buClr>
              <a:buFont typeface="Wingdings" panose="05000000000000000000" pitchFamily="2" charset="2"/>
              <a:buChar char="«"/>
              <a:defRPr>
                <a:solidFill>
                  <a:schemeClr val="tx1"/>
                </a:solidFill>
                <a:latin typeface="Frutiger LT Com 45 Light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69696"/>
              </a:buClr>
              <a:buFont typeface="Wingdings" panose="05000000000000000000" pitchFamily="2" charset="2"/>
              <a:buChar char="«"/>
              <a:defRPr>
                <a:solidFill>
                  <a:schemeClr val="tx1"/>
                </a:solidFill>
                <a:latin typeface="Frutiger LT Com 45 Light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69696"/>
              </a:buClr>
              <a:buFont typeface="Wingdings" panose="05000000000000000000" pitchFamily="2" charset="2"/>
              <a:buChar char="«"/>
              <a:defRPr>
                <a:solidFill>
                  <a:schemeClr val="tx1"/>
                </a:solidFill>
                <a:latin typeface="Frutiger LT Com 45 Light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de-DE" altLang="de-DE" sz="1667" b="1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Rectangle 11">
            <a:hlinkClick r:id="" action="ppaction://noaction"/>
          </p:cNvPr>
          <p:cNvSpPr>
            <a:spLocks noChangeArrowheads="1"/>
          </p:cNvSpPr>
          <p:nvPr userDrawn="1"/>
        </p:nvSpPr>
        <p:spPr bwMode="auto">
          <a:xfrm>
            <a:off x="261443" y="3985654"/>
            <a:ext cx="481542" cy="4500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969696"/>
              </a:buClr>
              <a:buChar char="•"/>
              <a:defRPr sz="2800">
                <a:solidFill>
                  <a:schemeClr val="tx1"/>
                </a:solidFill>
                <a:latin typeface="Frutiger LT Com 45 Light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69696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Frutiger LT Com 45 Light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69696"/>
              </a:buClr>
              <a:buFont typeface="Arial Unicode MS" panose="020B0604020202020204" pitchFamily="34" charset="-128"/>
              <a:buChar char="▲"/>
              <a:defRPr sz="2000">
                <a:solidFill>
                  <a:schemeClr val="tx1"/>
                </a:solidFill>
                <a:latin typeface="Frutiger LT Com 45 Light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69696"/>
              </a:buClr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Frutiger LT Com 45 Light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69696"/>
              </a:buClr>
              <a:buFont typeface="Wingdings" panose="05000000000000000000" pitchFamily="2" charset="2"/>
              <a:buChar char="«"/>
              <a:defRPr>
                <a:solidFill>
                  <a:schemeClr val="tx1"/>
                </a:solidFill>
                <a:latin typeface="Frutiger LT Com 45 Light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69696"/>
              </a:buClr>
              <a:buFont typeface="Wingdings" panose="05000000000000000000" pitchFamily="2" charset="2"/>
              <a:buChar char="«"/>
              <a:defRPr>
                <a:solidFill>
                  <a:schemeClr val="tx1"/>
                </a:solidFill>
                <a:latin typeface="Frutiger LT Com 45 Light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69696"/>
              </a:buClr>
              <a:buFont typeface="Wingdings" panose="05000000000000000000" pitchFamily="2" charset="2"/>
              <a:buChar char="«"/>
              <a:defRPr>
                <a:solidFill>
                  <a:schemeClr val="tx1"/>
                </a:solidFill>
                <a:latin typeface="Frutiger LT Com 45 Light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69696"/>
              </a:buClr>
              <a:buFont typeface="Wingdings" panose="05000000000000000000" pitchFamily="2" charset="2"/>
              <a:buChar char="«"/>
              <a:defRPr>
                <a:solidFill>
                  <a:schemeClr val="tx1"/>
                </a:solidFill>
                <a:latin typeface="Frutiger LT Com 45 Light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69696"/>
              </a:buClr>
              <a:buFont typeface="Wingdings" panose="05000000000000000000" pitchFamily="2" charset="2"/>
              <a:buChar char="«"/>
              <a:defRPr>
                <a:solidFill>
                  <a:schemeClr val="tx1"/>
                </a:solidFill>
                <a:latin typeface="Frutiger LT Com 45 Light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de-DE" altLang="de-DE" sz="1667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</a:p>
        </p:txBody>
      </p:sp>
      <p:sp>
        <p:nvSpPr>
          <p:cNvPr id="24" name="Rectangle 12">
            <a:hlinkClick r:id="" action="ppaction://noaction"/>
          </p:cNvPr>
          <p:cNvSpPr>
            <a:spLocks noChangeArrowheads="1"/>
          </p:cNvSpPr>
          <p:nvPr userDrawn="1"/>
        </p:nvSpPr>
        <p:spPr bwMode="auto">
          <a:xfrm>
            <a:off x="742985" y="3985654"/>
            <a:ext cx="8157600" cy="450000"/>
          </a:xfrm>
          <a:prstGeom prst="rect">
            <a:avLst/>
          </a:prstGeom>
          <a:solidFill>
            <a:srgbClr val="DDDDDD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969696"/>
              </a:buClr>
              <a:buChar char="•"/>
              <a:defRPr sz="2800">
                <a:solidFill>
                  <a:schemeClr val="tx1"/>
                </a:solidFill>
                <a:latin typeface="Frutiger LT Com 45 Light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69696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Frutiger LT Com 45 Light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69696"/>
              </a:buClr>
              <a:buFont typeface="Arial Unicode MS" panose="020B0604020202020204" pitchFamily="34" charset="-128"/>
              <a:buChar char="▲"/>
              <a:defRPr sz="2000">
                <a:solidFill>
                  <a:schemeClr val="tx1"/>
                </a:solidFill>
                <a:latin typeface="Frutiger LT Com 45 Light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69696"/>
              </a:buClr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Frutiger LT Com 45 Light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69696"/>
              </a:buClr>
              <a:buFont typeface="Wingdings" panose="05000000000000000000" pitchFamily="2" charset="2"/>
              <a:buChar char="«"/>
              <a:defRPr>
                <a:solidFill>
                  <a:schemeClr val="tx1"/>
                </a:solidFill>
                <a:latin typeface="Frutiger LT Com 45 Light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69696"/>
              </a:buClr>
              <a:buFont typeface="Wingdings" panose="05000000000000000000" pitchFamily="2" charset="2"/>
              <a:buChar char="«"/>
              <a:defRPr>
                <a:solidFill>
                  <a:schemeClr val="tx1"/>
                </a:solidFill>
                <a:latin typeface="Frutiger LT Com 45 Light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69696"/>
              </a:buClr>
              <a:buFont typeface="Wingdings" panose="05000000000000000000" pitchFamily="2" charset="2"/>
              <a:buChar char="«"/>
              <a:defRPr>
                <a:solidFill>
                  <a:schemeClr val="tx1"/>
                </a:solidFill>
                <a:latin typeface="Frutiger LT Com 45 Light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69696"/>
              </a:buClr>
              <a:buFont typeface="Wingdings" panose="05000000000000000000" pitchFamily="2" charset="2"/>
              <a:buChar char="«"/>
              <a:defRPr>
                <a:solidFill>
                  <a:schemeClr val="tx1"/>
                </a:solidFill>
                <a:latin typeface="Frutiger LT Com 45 Light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69696"/>
              </a:buClr>
              <a:buFont typeface="Wingdings" panose="05000000000000000000" pitchFamily="2" charset="2"/>
              <a:buChar char="«"/>
              <a:defRPr>
                <a:solidFill>
                  <a:schemeClr val="tx1"/>
                </a:solidFill>
                <a:latin typeface="Frutiger LT Com 45 Light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de-DE" altLang="de-DE" sz="1667" b="1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Rectangle 13">
            <a:hlinkClick r:id="" action="ppaction://noaction"/>
          </p:cNvPr>
          <p:cNvSpPr>
            <a:spLocks noChangeArrowheads="1"/>
          </p:cNvSpPr>
          <p:nvPr userDrawn="1"/>
        </p:nvSpPr>
        <p:spPr bwMode="auto">
          <a:xfrm>
            <a:off x="261443" y="4569852"/>
            <a:ext cx="481542" cy="4500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969696"/>
              </a:buClr>
              <a:buChar char="•"/>
              <a:defRPr sz="2800">
                <a:solidFill>
                  <a:schemeClr val="tx1"/>
                </a:solidFill>
                <a:latin typeface="Frutiger LT Com 45 Light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69696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Frutiger LT Com 45 Light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69696"/>
              </a:buClr>
              <a:buFont typeface="Arial Unicode MS" panose="020B0604020202020204" pitchFamily="34" charset="-128"/>
              <a:buChar char="▲"/>
              <a:defRPr sz="2000">
                <a:solidFill>
                  <a:schemeClr val="tx1"/>
                </a:solidFill>
                <a:latin typeface="Frutiger LT Com 45 Light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69696"/>
              </a:buClr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Frutiger LT Com 45 Light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69696"/>
              </a:buClr>
              <a:buFont typeface="Wingdings" panose="05000000000000000000" pitchFamily="2" charset="2"/>
              <a:buChar char="«"/>
              <a:defRPr>
                <a:solidFill>
                  <a:schemeClr val="tx1"/>
                </a:solidFill>
                <a:latin typeface="Frutiger LT Com 45 Light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69696"/>
              </a:buClr>
              <a:buFont typeface="Wingdings" panose="05000000000000000000" pitchFamily="2" charset="2"/>
              <a:buChar char="«"/>
              <a:defRPr>
                <a:solidFill>
                  <a:schemeClr val="tx1"/>
                </a:solidFill>
                <a:latin typeface="Frutiger LT Com 45 Light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69696"/>
              </a:buClr>
              <a:buFont typeface="Wingdings" panose="05000000000000000000" pitchFamily="2" charset="2"/>
              <a:buChar char="«"/>
              <a:defRPr>
                <a:solidFill>
                  <a:schemeClr val="tx1"/>
                </a:solidFill>
                <a:latin typeface="Frutiger LT Com 45 Light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69696"/>
              </a:buClr>
              <a:buFont typeface="Wingdings" panose="05000000000000000000" pitchFamily="2" charset="2"/>
              <a:buChar char="«"/>
              <a:defRPr>
                <a:solidFill>
                  <a:schemeClr val="tx1"/>
                </a:solidFill>
                <a:latin typeface="Frutiger LT Com 45 Light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69696"/>
              </a:buClr>
              <a:buFont typeface="Wingdings" panose="05000000000000000000" pitchFamily="2" charset="2"/>
              <a:buChar char="«"/>
              <a:defRPr>
                <a:solidFill>
                  <a:schemeClr val="tx1"/>
                </a:solidFill>
                <a:latin typeface="Frutiger LT Com 45 Light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de-DE" altLang="de-DE" sz="1667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</a:p>
        </p:txBody>
      </p:sp>
      <p:sp>
        <p:nvSpPr>
          <p:cNvPr id="26" name="Rectangle 14">
            <a:hlinkClick r:id="" action="ppaction://noaction"/>
          </p:cNvPr>
          <p:cNvSpPr>
            <a:spLocks noChangeArrowheads="1"/>
          </p:cNvSpPr>
          <p:nvPr userDrawn="1"/>
        </p:nvSpPr>
        <p:spPr bwMode="auto">
          <a:xfrm>
            <a:off x="742985" y="4569851"/>
            <a:ext cx="8157600" cy="450000"/>
          </a:xfrm>
          <a:prstGeom prst="rect">
            <a:avLst/>
          </a:prstGeom>
          <a:solidFill>
            <a:srgbClr val="DDDDDD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969696"/>
              </a:buClr>
              <a:buChar char="•"/>
              <a:defRPr sz="2800">
                <a:solidFill>
                  <a:schemeClr val="tx1"/>
                </a:solidFill>
                <a:latin typeface="Frutiger LT Com 45 Light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69696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Frutiger LT Com 45 Light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69696"/>
              </a:buClr>
              <a:buFont typeface="Arial Unicode MS" panose="020B0604020202020204" pitchFamily="34" charset="-128"/>
              <a:buChar char="▲"/>
              <a:defRPr sz="2000">
                <a:solidFill>
                  <a:schemeClr val="tx1"/>
                </a:solidFill>
                <a:latin typeface="Frutiger LT Com 45 Light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69696"/>
              </a:buClr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Frutiger LT Com 45 Light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69696"/>
              </a:buClr>
              <a:buFont typeface="Wingdings" panose="05000000000000000000" pitchFamily="2" charset="2"/>
              <a:buChar char="«"/>
              <a:defRPr>
                <a:solidFill>
                  <a:schemeClr val="tx1"/>
                </a:solidFill>
                <a:latin typeface="Frutiger LT Com 45 Light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69696"/>
              </a:buClr>
              <a:buFont typeface="Wingdings" panose="05000000000000000000" pitchFamily="2" charset="2"/>
              <a:buChar char="«"/>
              <a:defRPr>
                <a:solidFill>
                  <a:schemeClr val="tx1"/>
                </a:solidFill>
                <a:latin typeface="Frutiger LT Com 45 Light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69696"/>
              </a:buClr>
              <a:buFont typeface="Wingdings" panose="05000000000000000000" pitchFamily="2" charset="2"/>
              <a:buChar char="«"/>
              <a:defRPr>
                <a:solidFill>
                  <a:schemeClr val="tx1"/>
                </a:solidFill>
                <a:latin typeface="Frutiger LT Com 45 Light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69696"/>
              </a:buClr>
              <a:buFont typeface="Wingdings" panose="05000000000000000000" pitchFamily="2" charset="2"/>
              <a:buChar char="«"/>
              <a:defRPr>
                <a:solidFill>
                  <a:schemeClr val="tx1"/>
                </a:solidFill>
                <a:latin typeface="Frutiger LT Com 45 Light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69696"/>
              </a:buClr>
              <a:buFont typeface="Wingdings" panose="05000000000000000000" pitchFamily="2" charset="2"/>
              <a:buChar char="«"/>
              <a:defRPr>
                <a:solidFill>
                  <a:schemeClr val="tx1"/>
                </a:solidFill>
                <a:latin typeface="Frutiger LT Com 45 Light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de-DE" altLang="de-DE" sz="1667" b="1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Rectangle 16">
            <a:hlinkClick r:id="" action="ppaction://noaction"/>
          </p:cNvPr>
          <p:cNvSpPr>
            <a:spLocks noChangeArrowheads="1"/>
          </p:cNvSpPr>
          <p:nvPr userDrawn="1"/>
        </p:nvSpPr>
        <p:spPr bwMode="auto">
          <a:xfrm>
            <a:off x="261443" y="1648862"/>
            <a:ext cx="481542" cy="450000"/>
          </a:xfrm>
          <a:prstGeom prst="rect">
            <a:avLst/>
          </a:prstGeom>
          <a:solidFill>
            <a:schemeClr val="tx2">
              <a:lumMod val="75000"/>
            </a:schemeClr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969696"/>
              </a:buClr>
              <a:buChar char="•"/>
              <a:defRPr sz="2800">
                <a:solidFill>
                  <a:schemeClr val="tx1"/>
                </a:solidFill>
                <a:latin typeface="Frutiger LT Com 45 Light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69696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Frutiger LT Com 45 Light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69696"/>
              </a:buClr>
              <a:buFont typeface="Arial Unicode MS" panose="020B0604020202020204" pitchFamily="34" charset="-128"/>
              <a:buChar char="▲"/>
              <a:defRPr sz="2000">
                <a:solidFill>
                  <a:schemeClr val="tx1"/>
                </a:solidFill>
                <a:latin typeface="Frutiger LT Com 45 Light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69696"/>
              </a:buClr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Frutiger LT Com 45 Light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69696"/>
              </a:buClr>
              <a:buFont typeface="Wingdings" panose="05000000000000000000" pitchFamily="2" charset="2"/>
              <a:buChar char="«"/>
              <a:defRPr>
                <a:solidFill>
                  <a:schemeClr val="tx1"/>
                </a:solidFill>
                <a:latin typeface="Frutiger LT Com 45 Light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69696"/>
              </a:buClr>
              <a:buFont typeface="Wingdings" panose="05000000000000000000" pitchFamily="2" charset="2"/>
              <a:buChar char="«"/>
              <a:defRPr>
                <a:solidFill>
                  <a:schemeClr val="tx1"/>
                </a:solidFill>
                <a:latin typeface="Frutiger LT Com 45 Light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69696"/>
              </a:buClr>
              <a:buFont typeface="Wingdings" panose="05000000000000000000" pitchFamily="2" charset="2"/>
              <a:buChar char="«"/>
              <a:defRPr>
                <a:solidFill>
                  <a:schemeClr val="tx1"/>
                </a:solidFill>
                <a:latin typeface="Frutiger LT Com 45 Light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69696"/>
              </a:buClr>
              <a:buFont typeface="Wingdings" panose="05000000000000000000" pitchFamily="2" charset="2"/>
              <a:buChar char="«"/>
              <a:defRPr>
                <a:solidFill>
                  <a:schemeClr val="tx1"/>
                </a:solidFill>
                <a:latin typeface="Frutiger LT Com 45 Light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69696"/>
              </a:buClr>
              <a:buFont typeface="Wingdings" panose="05000000000000000000" pitchFamily="2" charset="2"/>
              <a:buChar char="«"/>
              <a:defRPr>
                <a:solidFill>
                  <a:schemeClr val="tx1"/>
                </a:solidFill>
                <a:latin typeface="Frutiger LT Com 45 Light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de-DE" altLang="de-DE" sz="1667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28" name="Rectangle 17">
            <a:hlinkClick r:id="" action="ppaction://noaction"/>
          </p:cNvPr>
          <p:cNvSpPr>
            <a:spLocks noChangeArrowheads="1"/>
          </p:cNvSpPr>
          <p:nvPr userDrawn="1"/>
        </p:nvSpPr>
        <p:spPr bwMode="auto">
          <a:xfrm>
            <a:off x="742985" y="1648862"/>
            <a:ext cx="8157600" cy="450000"/>
          </a:xfrm>
          <a:prstGeom prst="rect">
            <a:avLst/>
          </a:prstGeom>
          <a:solidFill>
            <a:srgbClr val="DDDDDD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969696"/>
              </a:buClr>
              <a:buChar char="•"/>
              <a:defRPr sz="2800">
                <a:solidFill>
                  <a:schemeClr val="tx1"/>
                </a:solidFill>
                <a:latin typeface="Frutiger LT Com 45 Light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69696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Frutiger LT Com 45 Light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69696"/>
              </a:buClr>
              <a:buFont typeface="Arial Unicode MS" panose="020B0604020202020204" pitchFamily="34" charset="-128"/>
              <a:buChar char="▲"/>
              <a:defRPr sz="2000">
                <a:solidFill>
                  <a:schemeClr val="tx1"/>
                </a:solidFill>
                <a:latin typeface="Frutiger LT Com 45 Light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69696"/>
              </a:buClr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Frutiger LT Com 45 Light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69696"/>
              </a:buClr>
              <a:buFont typeface="Wingdings" panose="05000000000000000000" pitchFamily="2" charset="2"/>
              <a:buChar char="«"/>
              <a:defRPr>
                <a:solidFill>
                  <a:schemeClr val="tx1"/>
                </a:solidFill>
                <a:latin typeface="Frutiger LT Com 45 Light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69696"/>
              </a:buClr>
              <a:buFont typeface="Wingdings" panose="05000000000000000000" pitchFamily="2" charset="2"/>
              <a:buChar char="«"/>
              <a:defRPr>
                <a:solidFill>
                  <a:schemeClr val="tx1"/>
                </a:solidFill>
                <a:latin typeface="Frutiger LT Com 45 Light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69696"/>
              </a:buClr>
              <a:buFont typeface="Wingdings" panose="05000000000000000000" pitchFamily="2" charset="2"/>
              <a:buChar char="«"/>
              <a:defRPr>
                <a:solidFill>
                  <a:schemeClr val="tx1"/>
                </a:solidFill>
                <a:latin typeface="Frutiger LT Com 45 Light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69696"/>
              </a:buClr>
              <a:buFont typeface="Wingdings" panose="05000000000000000000" pitchFamily="2" charset="2"/>
              <a:buChar char="«"/>
              <a:defRPr>
                <a:solidFill>
                  <a:schemeClr val="tx1"/>
                </a:solidFill>
                <a:latin typeface="Frutiger LT Com 45 Light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69696"/>
              </a:buClr>
              <a:buFont typeface="Wingdings" panose="05000000000000000000" pitchFamily="2" charset="2"/>
              <a:buChar char="«"/>
              <a:defRPr>
                <a:solidFill>
                  <a:schemeClr val="tx1"/>
                </a:solidFill>
                <a:latin typeface="Frutiger LT Com 45 Light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de-DE" altLang="de-DE" sz="1667" b="1" dirty="0">
              <a:solidFill>
                <a:schemeClr val="tx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Titel 3"/>
          <p:cNvSpPr>
            <a:spLocks noGrp="1"/>
          </p:cNvSpPr>
          <p:nvPr>
            <p:ph type="title" idx="4294967295"/>
          </p:nvPr>
        </p:nvSpPr>
        <p:spPr>
          <a:xfrm>
            <a:off x="252000" y="145438"/>
            <a:ext cx="8640000" cy="961200"/>
          </a:xfrm>
        </p:spPr>
        <p:txBody>
          <a:bodyPr>
            <a:normAutofit/>
          </a:bodyPr>
          <a:lstStyle/>
          <a:p>
            <a:pPr algn="l"/>
            <a:endParaRPr lang="de-DE" sz="2800" b="1" dirty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Line 7"/>
          <p:cNvSpPr>
            <a:spLocks noChangeShapeType="1"/>
          </p:cNvSpPr>
          <p:nvPr userDrawn="1"/>
        </p:nvSpPr>
        <p:spPr bwMode="auto">
          <a:xfrm flipV="1">
            <a:off x="252000" y="6305419"/>
            <a:ext cx="8640000" cy="0"/>
          </a:xfrm>
          <a:prstGeom prst="line">
            <a:avLst/>
          </a:prstGeom>
          <a:noFill/>
          <a:ln w="3175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6" name="Line 12"/>
          <p:cNvSpPr>
            <a:spLocks noChangeShapeType="1"/>
          </p:cNvSpPr>
          <p:nvPr userDrawn="1"/>
        </p:nvSpPr>
        <p:spPr bwMode="auto">
          <a:xfrm flipV="1">
            <a:off x="252000" y="145436"/>
            <a:ext cx="8640000" cy="0"/>
          </a:xfrm>
          <a:prstGeom prst="line">
            <a:avLst/>
          </a:prstGeom>
          <a:noFill/>
          <a:ln w="508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Datumsplatzhalter 3"/>
          <p:cNvSpPr>
            <a:spLocks noGrp="1"/>
          </p:cNvSpPr>
          <p:nvPr>
            <p:ph type="dt" sz="half" idx="10"/>
          </p:nvPr>
        </p:nvSpPr>
        <p:spPr>
          <a:xfrm>
            <a:off x="1115616" y="6378181"/>
            <a:ext cx="1649292" cy="417600"/>
          </a:xfrm>
          <a:ln>
            <a:noFill/>
          </a:ln>
        </p:spPr>
        <p:txBody>
          <a:bodyPr vert="horz" lIns="0" tIns="0" rIns="0" bIns="0" rtlCol="0" anchor="ctr">
            <a:normAutofit/>
          </a:bodyPr>
          <a:lstStyle>
            <a:lvl1pPr algn="l">
              <a:defRPr lang="de-DE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spcBef>
                <a:spcPct val="20000"/>
              </a:spcBef>
              <a:buFont typeface="Arial" panose="020B0604020202020204" pitchFamily="34" charset="0"/>
              <a:buNone/>
            </a:pPr>
            <a:fld id="{D67930A6-0C8D-40E4-8F67-A948E08362E9}" type="datetime1">
              <a:rPr lang="de-DE" smtClean="0"/>
              <a:t>12.04.2017</a:t>
            </a:fld>
            <a:endParaRPr lang="de-DE" dirty="0"/>
          </a:p>
        </p:txBody>
      </p:sp>
      <p:sp>
        <p:nvSpPr>
          <p:cNvPr id="39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6380156" y="6378181"/>
            <a:ext cx="1648228" cy="417600"/>
          </a:xfrm>
          <a:ln>
            <a:noFill/>
          </a:ln>
        </p:spPr>
        <p:txBody>
          <a:bodyPr vert="horz" lIns="0" tIns="0" rIns="0" bIns="0" rtlCol="0" anchor="ctr">
            <a:normAutofit/>
          </a:bodyPr>
          <a:lstStyle>
            <a:lvl1pPr algn="r">
              <a:defRPr lang="de-DE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spcBef>
                <a:spcPct val="20000"/>
              </a:spcBef>
              <a:buFont typeface="Arial" panose="020B0604020202020204" pitchFamily="34" charset="0"/>
              <a:buNone/>
            </a:pPr>
            <a:fld id="{2207087B-3B86-491E-8535-62836D5B6570}" type="slidenum">
              <a:rPr lang="de-DE" smtClean="0"/>
              <a:pPr>
                <a:spcBef>
                  <a:spcPct val="20000"/>
                </a:spcBef>
                <a:buFont typeface="Arial" panose="020B0604020202020204" pitchFamily="34" charset="0"/>
                <a:buNone/>
              </a:pPr>
              <a:t>‹Nr.›</a:t>
            </a:fld>
            <a:endParaRPr lang="de-DE"/>
          </a:p>
        </p:txBody>
      </p:sp>
      <p:sp>
        <p:nvSpPr>
          <p:cNvPr id="40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2772446" y="6373964"/>
            <a:ext cx="3600000" cy="417600"/>
          </a:xfrm>
          <a:prstGeom prst="rect">
            <a:avLst/>
          </a:prstGeom>
          <a:ln>
            <a:noFill/>
          </a:ln>
        </p:spPr>
        <p:txBody>
          <a:bodyPr vert="horz" lIns="0" tIns="0" rIns="0" bIns="0" rtlCol="0" anchor="ctr">
            <a:normAutofit/>
          </a:bodyPr>
          <a:lstStyle>
            <a:lvl1pPr>
              <a:defRPr lang="de-DE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>
              <a:spcBef>
                <a:spcPct val="20000"/>
              </a:spcBef>
              <a:buFont typeface="Arial" panose="020B0604020202020204" pitchFamily="34" charset="0"/>
              <a:buNone/>
            </a:pPr>
            <a:r>
              <a:rPr lang="de-DE" dirty="0" smtClean="0"/>
              <a:t>Thema/Dozent</a:t>
            </a:r>
            <a:endParaRPr lang="de-DE" dirty="0"/>
          </a:p>
        </p:txBody>
      </p:sp>
      <p:pic>
        <p:nvPicPr>
          <p:cNvPr id="41" name="Picture 2" descr="C:\Users\baxmann\Desktop\ppt\Logo 2 - blau mit rotem Punkt - ppt Blau.jpg"/>
          <p:cNvPicPr>
            <a:picLocks noChangeAspect="1" noChangeArrowheads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193" t="4073" r="4158" b="4977"/>
          <a:stretch/>
        </p:blipFill>
        <p:spPr bwMode="auto">
          <a:xfrm>
            <a:off x="261443" y="6350233"/>
            <a:ext cx="452583" cy="446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2" name="Picture 4" descr="C:\Users\baxmann\Desktop\ppt\FernUni - geschnitten - ppt Blau.jp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36598" y="6350233"/>
            <a:ext cx="478187" cy="446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3" name="Line 8"/>
          <p:cNvSpPr>
            <a:spLocks noChangeShapeType="1"/>
          </p:cNvSpPr>
          <p:nvPr userDrawn="1"/>
        </p:nvSpPr>
        <p:spPr bwMode="auto">
          <a:xfrm>
            <a:off x="252000" y="1126511"/>
            <a:ext cx="8640000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 sz="15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32436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pressu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Inhaltsplatzhalter 2"/>
          <p:cNvSpPr txBox="1">
            <a:spLocks/>
          </p:cNvSpPr>
          <p:nvPr userDrawn="1"/>
        </p:nvSpPr>
        <p:spPr>
          <a:xfrm>
            <a:off x="5133600" y="3429002"/>
            <a:ext cx="3758400" cy="262668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de-DE" sz="1400" b="1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Impressum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de-DE" sz="1400" dirty="0">
              <a:solidFill>
                <a:schemeClr val="tx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de-DE" sz="1400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FernUniversität in Hagen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de-DE" sz="1400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Fakultät für Wirtschaftswissenschaft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de-DE" sz="1400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Lehrstuhl für Betriebswirtschaftslehre,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de-DE" sz="1400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insbes. Unternehmensrechnung und Controlling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de-DE" sz="1400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Universitätsstr. 41 (ESG)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de-DE" sz="1400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D-58084 Hagen</a:t>
            </a:r>
            <a:endParaRPr lang="de-DE" sz="1400" dirty="0">
              <a:solidFill>
                <a:schemeClr val="tx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Line 7"/>
          <p:cNvSpPr>
            <a:spLocks noChangeShapeType="1"/>
          </p:cNvSpPr>
          <p:nvPr userDrawn="1"/>
        </p:nvSpPr>
        <p:spPr bwMode="auto">
          <a:xfrm flipV="1">
            <a:off x="252000" y="6305419"/>
            <a:ext cx="8640000" cy="0"/>
          </a:xfrm>
          <a:prstGeom prst="line">
            <a:avLst/>
          </a:prstGeom>
          <a:noFill/>
          <a:ln w="3175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Line 12"/>
          <p:cNvSpPr>
            <a:spLocks noChangeShapeType="1"/>
          </p:cNvSpPr>
          <p:nvPr userDrawn="1"/>
        </p:nvSpPr>
        <p:spPr bwMode="auto">
          <a:xfrm flipV="1">
            <a:off x="252000" y="145436"/>
            <a:ext cx="8640000" cy="0"/>
          </a:xfrm>
          <a:prstGeom prst="line">
            <a:avLst/>
          </a:prstGeom>
          <a:noFill/>
          <a:ln w="508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Datumsplatzhalter 3"/>
          <p:cNvSpPr>
            <a:spLocks noGrp="1"/>
          </p:cNvSpPr>
          <p:nvPr>
            <p:ph type="dt" sz="half" idx="10"/>
          </p:nvPr>
        </p:nvSpPr>
        <p:spPr>
          <a:xfrm>
            <a:off x="1115616" y="6378181"/>
            <a:ext cx="1649292" cy="417600"/>
          </a:xfrm>
          <a:ln>
            <a:noFill/>
          </a:ln>
        </p:spPr>
        <p:txBody>
          <a:bodyPr vert="horz" lIns="0" tIns="0" rIns="0" bIns="0" rtlCol="0" anchor="ctr">
            <a:normAutofit/>
          </a:bodyPr>
          <a:lstStyle>
            <a:lvl1pPr algn="l">
              <a:defRPr lang="de-DE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spcBef>
                <a:spcPct val="20000"/>
              </a:spcBef>
              <a:buFont typeface="Arial" panose="020B0604020202020204" pitchFamily="34" charset="0"/>
              <a:buNone/>
            </a:pPr>
            <a:fld id="{D67930A6-0C8D-40E4-8F67-A948E08362E9}" type="datetime1">
              <a:rPr lang="de-DE" smtClean="0"/>
              <a:t>12.04.2017</a:t>
            </a:fld>
            <a:endParaRPr lang="de-DE" dirty="0"/>
          </a:p>
        </p:txBody>
      </p:sp>
      <p:sp>
        <p:nvSpPr>
          <p:cNvPr id="23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6380156" y="6378181"/>
            <a:ext cx="1648228" cy="417600"/>
          </a:xfrm>
          <a:ln>
            <a:noFill/>
          </a:ln>
        </p:spPr>
        <p:txBody>
          <a:bodyPr vert="horz" lIns="0" tIns="0" rIns="0" bIns="0" rtlCol="0" anchor="ctr">
            <a:normAutofit/>
          </a:bodyPr>
          <a:lstStyle>
            <a:lvl1pPr algn="r">
              <a:defRPr lang="de-DE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spcBef>
                <a:spcPct val="20000"/>
              </a:spcBef>
              <a:buFont typeface="Arial" panose="020B0604020202020204" pitchFamily="34" charset="0"/>
              <a:buNone/>
            </a:pPr>
            <a:fld id="{2207087B-3B86-491E-8535-62836D5B6570}" type="slidenum">
              <a:rPr lang="de-DE" smtClean="0"/>
              <a:pPr>
                <a:spcBef>
                  <a:spcPct val="20000"/>
                </a:spcBef>
                <a:buFont typeface="Arial" panose="020B0604020202020204" pitchFamily="34" charset="0"/>
                <a:buNone/>
              </a:pPr>
              <a:t>‹Nr.›</a:t>
            </a:fld>
            <a:endParaRPr lang="de-DE"/>
          </a:p>
        </p:txBody>
      </p:sp>
      <p:sp>
        <p:nvSpPr>
          <p:cNvPr id="24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2772446" y="6373964"/>
            <a:ext cx="3600000" cy="417600"/>
          </a:xfrm>
          <a:prstGeom prst="rect">
            <a:avLst/>
          </a:prstGeom>
          <a:ln>
            <a:noFill/>
          </a:ln>
        </p:spPr>
        <p:txBody>
          <a:bodyPr vert="horz" lIns="0" tIns="0" rIns="0" bIns="0" rtlCol="0" anchor="ctr">
            <a:normAutofit/>
          </a:bodyPr>
          <a:lstStyle>
            <a:lvl1pPr>
              <a:defRPr lang="de-DE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>
              <a:spcBef>
                <a:spcPct val="20000"/>
              </a:spcBef>
              <a:buFont typeface="Arial" panose="020B0604020202020204" pitchFamily="34" charset="0"/>
              <a:buNone/>
            </a:pPr>
            <a:r>
              <a:rPr lang="de-DE" dirty="0" smtClean="0"/>
              <a:t>Thema/Dozent</a:t>
            </a:r>
            <a:endParaRPr lang="de-DE" dirty="0"/>
          </a:p>
        </p:txBody>
      </p:sp>
      <p:pic>
        <p:nvPicPr>
          <p:cNvPr id="25" name="Picture 2" descr="C:\Users\baxmann\Desktop\ppt\Logo 2 - blau mit rotem Punkt - ppt Blau.jpg"/>
          <p:cNvPicPr>
            <a:picLocks noChangeAspect="1" noChangeArrowheads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193" t="4073" r="4158" b="4977"/>
          <a:stretch/>
        </p:blipFill>
        <p:spPr bwMode="auto">
          <a:xfrm>
            <a:off x="261443" y="6350233"/>
            <a:ext cx="452583" cy="446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" name="Picture 4" descr="C:\Users\baxmann\Desktop\ppt\FernUni - geschnitten - ppt Blau.jp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36598" y="6350233"/>
            <a:ext cx="478187" cy="446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7" name="Line 8"/>
          <p:cNvSpPr>
            <a:spLocks noChangeShapeType="1"/>
          </p:cNvSpPr>
          <p:nvPr userDrawn="1"/>
        </p:nvSpPr>
        <p:spPr bwMode="auto">
          <a:xfrm>
            <a:off x="252000" y="1126511"/>
            <a:ext cx="8640000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 sz="15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6997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pressum_mit_Ansprechpart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Inhaltsplatzhalter 2"/>
          <p:cNvSpPr txBox="1">
            <a:spLocks/>
          </p:cNvSpPr>
          <p:nvPr userDrawn="1"/>
        </p:nvSpPr>
        <p:spPr bwMode="auto">
          <a:xfrm>
            <a:off x="1461382" y="3641009"/>
            <a:ext cx="3456384" cy="23674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0" indent="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69696"/>
              </a:buClr>
              <a:buNone/>
              <a:defRPr sz="1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69696"/>
              </a:buClr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69696"/>
              </a:buClr>
              <a:buFont typeface="Arial Unicode MS" pitchFamily="34" charset="-128"/>
              <a:buChar char="▲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69696"/>
              </a:buClr>
              <a:buFont typeface="Wingdings" pitchFamily="2" charset="2"/>
              <a:buChar char="w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69696"/>
              </a:buClr>
              <a:buFont typeface="Wingdings" pitchFamily="2" charset="2"/>
              <a:buChar char="«"/>
              <a:defRPr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69696"/>
              </a:buClr>
              <a:buFont typeface="Wingdings" pitchFamily="2" charset="2"/>
              <a:buChar char="«"/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69696"/>
              </a:buClr>
              <a:buFont typeface="Wingdings" pitchFamily="2" charset="2"/>
              <a:buChar char="«"/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69696"/>
              </a:buClr>
              <a:buFont typeface="Wingdings" pitchFamily="2" charset="2"/>
              <a:buChar char="«"/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69696"/>
              </a:buClr>
              <a:buFont typeface="Wingdings" pitchFamily="2" charset="2"/>
              <a:buChar char="«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de-DE" sz="1400" b="1" kern="0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Ansprechpartner/in</a:t>
            </a:r>
            <a:r>
              <a:rPr lang="de-DE" sz="1400" kern="0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endParaRPr lang="de-DE" sz="1400" kern="0" dirty="0" smtClean="0">
              <a:solidFill>
                <a:schemeClr val="tx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1400" kern="0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Vorname Name</a:t>
            </a:r>
          </a:p>
          <a:p>
            <a:r>
              <a:rPr lang="de-DE" sz="1400" kern="0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Tel.: +49-(0)2331-987-XXXX</a:t>
            </a:r>
          </a:p>
          <a:p>
            <a:r>
              <a:rPr lang="de-DE" sz="1400" kern="0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Fax: +49-(0)2331-987-XXXX</a:t>
            </a:r>
          </a:p>
          <a:p>
            <a:r>
              <a:rPr lang="de-DE" sz="1400" kern="0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E-Mail: vorname.name@fernuni-hagen.de</a:t>
            </a:r>
          </a:p>
          <a:p>
            <a:endParaRPr lang="de-DE" sz="1400" kern="0" dirty="0">
              <a:solidFill>
                <a:schemeClr val="tx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Inhaltsplatzhalter 2"/>
          <p:cNvSpPr txBox="1">
            <a:spLocks/>
          </p:cNvSpPr>
          <p:nvPr userDrawn="1"/>
        </p:nvSpPr>
        <p:spPr bwMode="auto">
          <a:xfrm>
            <a:off x="5099027" y="4245348"/>
            <a:ext cx="3780000" cy="18666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0" indent="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69696"/>
              </a:buClr>
              <a:buNone/>
              <a:defRPr sz="1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69696"/>
              </a:buClr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69696"/>
              </a:buClr>
              <a:buFont typeface="Arial Unicode MS" pitchFamily="34" charset="-128"/>
              <a:buChar char="▲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69696"/>
              </a:buClr>
              <a:buFont typeface="Wingdings" pitchFamily="2" charset="2"/>
              <a:buChar char="w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69696"/>
              </a:buClr>
              <a:buFont typeface="Wingdings" pitchFamily="2" charset="2"/>
              <a:buChar char="«"/>
              <a:defRPr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69696"/>
              </a:buClr>
              <a:buFont typeface="Wingdings" pitchFamily="2" charset="2"/>
              <a:buChar char="«"/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69696"/>
              </a:buClr>
              <a:buFont typeface="Wingdings" pitchFamily="2" charset="2"/>
              <a:buChar char="«"/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69696"/>
              </a:buClr>
              <a:buFont typeface="Wingdings" pitchFamily="2" charset="2"/>
              <a:buChar char="«"/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69696"/>
              </a:buClr>
              <a:buFont typeface="Wingdings" pitchFamily="2" charset="2"/>
              <a:buChar char="«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</a:pPr>
            <a:r>
              <a:rPr lang="de-DE" sz="1400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FernUniversität in Hagen</a:t>
            </a:r>
          </a:p>
          <a:p>
            <a:pPr marL="0" indent="0">
              <a:buNone/>
            </a:pPr>
            <a:r>
              <a:rPr lang="de-DE" sz="1400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Fakultät für Wirtschaftswissenschaft</a:t>
            </a:r>
          </a:p>
          <a:p>
            <a:pPr marL="0" indent="0">
              <a:buNone/>
            </a:pPr>
            <a:r>
              <a:rPr lang="de-DE" sz="1400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Lehrstuhl für Betriebswirtschaftslehre,</a:t>
            </a:r>
          </a:p>
          <a:p>
            <a:pPr marL="0" indent="0">
              <a:buNone/>
            </a:pPr>
            <a:r>
              <a:rPr lang="de-DE" sz="1400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insbes. Unternehmensrechnung und Controlling</a:t>
            </a:r>
          </a:p>
          <a:p>
            <a:pPr marL="0" indent="0">
              <a:buNone/>
            </a:pPr>
            <a:r>
              <a:rPr lang="de-DE" sz="1400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Universitätsstr. 41 (ESG)</a:t>
            </a:r>
          </a:p>
          <a:p>
            <a:pPr marL="0" indent="0">
              <a:buNone/>
            </a:pPr>
            <a:r>
              <a:rPr lang="de-DE" sz="1400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D-58084 Hagen</a:t>
            </a:r>
          </a:p>
        </p:txBody>
      </p:sp>
      <p:sp>
        <p:nvSpPr>
          <p:cNvPr id="20" name="Line 7"/>
          <p:cNvSpPr>
            <a:spLocks noChangeShapeType="1"/>
          </p:cNvSpPr>
          <p:nvPr userDrawn="1"/>
        </p:nvSpPr>
        <p:spPr bwMode="auto">
          <a:xfrm flipV="1">
            <a:off x="252000" y="6305419"/>
            <a:ext cx="8640000" cy="0"/>
          </a:xfrm>
          <a:prstGeom prst="line">
            <a:avLst/>
          </a:prstGeom>
          <a:noFill/>
          <a:ln w="3175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Line 12"/>
          <p:cNvSpPr>
            <a:spLocks noChangeShapeType="1"/>
          </p:cNvSpPr>
          <p:nvPr userDrawn="1"/>
        </p:nvSpPr>
        <p:spPr bwMode="auto">
          <a:xfrm flipV="1">
            <a:off x="252000" y="145436"/>
            <a:ext cx="8640000" cy="0"/>
          </a:xfrm>
          <a:prstGeom prst="line">
            <a:avLst/>
          </a:prstGeom>
          <a:noFill/>
          <a:ln w="508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Datumsplatzhalter 3"/>
          <p:cNvSpPr>
            <a:spLocks noGrp="1"/>
          </p:cNvSpPr>
          <p:nvPr>
            <p:ph type="dt" sz="half" idx="10"/>
          </p:nvPr>
        </p:nvSpPr>
        <p:spPr>
          <a:xfrm>
            <a:off x="1115616" y="6378181"/>
            <a:ext cx="1649292" cy="417600"/>
          </a:xfrm>
          <a:ln>
            <a:noFill/>
          </a:ln>
        </p:spPr>
        <p:txBody>
          <a:bodyPr vert="horz" lIns="0" tIns="0" rIns="0" bIns="0" rtlCol="0" anchor="ctr">
            <a:normAutofit/>
          </a:bodyPr>
          <a:lstStyle>
            <a:lvl1pPr algn="l">
              <a:defRPr lang="de-DE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spcBef>
                <a:spcPct val="20000"/>
              </a:spcBef>
              <a:buFont typeface="Arial" panose="020B0604020202020204" pitchFamily="34" charset="0"/>
              <a:buNone/>
            </a:pPr>
            <a:fld id="{D67930A6-0C8D-40E4-8F67-A948E08362E9}" type="datetime1">
              <a:rPr lang="de-DE" smtClean="0"/>
              <a:t>12.04.2017</a:t>
            </a:fld>
            <a:endParaRPr lang="de-DE" dirty="0"/>
          </a:p>
        </p:txBody>
      </p:sp>
      <p:sp>
        <p:nvSpPr>
          <p:cNvPr id="24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6380156" y="6378181"/>
            <a:ext cx="1648228" cy="417600"/>
          </a:xfrm>
          <a:ln>
            <a:noFill/>
          </a:ln>
        </p:spPr>
        <p:txBody>
          <a:bodyPr vert="horz" lIns="0" tIns="0" rIns="0" bIns="0" rtlCol="0" anchor="ctr">
            <a:normAutofit/>
          </a:bodyPr>
          <a:lstStyle>
            <a:lvl1pPr algn="r">
              <a:defRPr lang="de-DE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spcBef>
                <a:spcPct val="20000"/>
              </a:spcBef>
              <a:buFont typeface="Arial" panose="020B0604020202020204" pitchFamily="34" charset="0"/>
              <a:buNone/>
            </a:pPr>
            <a:fld id="{2207087B-3B86-491E-8535-62836D5B6570}" type="slidenum">
              <a:rPr lang="de-DE" smtClean="0"/>
              <a:pPr>
                <a:spcBef>
                  <a:spcPct val="20000"/>
                </a:spcBef>
                <a:buFont typeface="Arial" panose="020B0604020202020204" pitchFamily="34" charset="0"/>
                <a:buNone/>
              </a:pPr>
              <a:t>‹Nr.›</a:t>
            </a:fld>
            <a:endParaRPr lang="de-DE"/>
          </a:p>
        </p:txBody>
      </p:sp>
      <p:sp>
        <p:nvSpPr>
          <p:cNvPr id="2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2772446" y="6373964"/>
            <a:ext cx="3600000" cy="417600"/>
          </a:xfrm>
          <a:prstGeom prst="rect">
            <a:avLst/>
          </a:prstGeom>
          <a:ln>
            <a:noFill/>
          </a:ln>
        </p:spPr>
        <p:txBody>
          <a:bodyPr vert="horz" lIns="0" tIns="0" rIns="0" bIns="0" rtlCol="0" anchor="ctr">
            <a:normAutofit/>
          </a:bodyPr>
          <a:lstStyle>
            <a:lvl1pPr>
              <a:defRPr lang="de-DE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>
              <a:spcBef>
                <a:spcPct val="20000"/>
              </a:spcBef>
              <a:buFont typeface="Arial" panose="020B0604020202020204" pitchFamily="34" charset="0"/>
              <a:buNone/>
            </a:pPr>
            <a:r>
              <a:rPr lang="de-DE" dirty="0" smtClean="0"/>
              <a:t>Thema/Dozent</a:t>
            </a:r>
            <a:endParaRPr lang="de-DE" dirty="0"/>
          </a:p>
        </p:txBody>
      </p:sp>
      <p:pic>
        <p:nvPicPr>
          <p:cNvPr id="26" name="Picture 2" descr="C:\Users\baxmann\Desktop\ppt\Logo 2 - blau mit rotem Punkt - ppt Blau.jpg"/>
          <p:cNvPicPr>
            <a:picLocks noChangeAspect="1" noChangeArrowheads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193" t="4073" r="4158" b="4977"/>
          <a:stretch/>
        </p:blipFill>
        <p:spPr bwMode="auto">
          <a:xfrm>
            <a:off x="261443" y="6350233"/>
            <a:ext cx="452583" cy="446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7" name="Picture 4" descr="C:\Users\baxmann\Desktop\ppt\FernUni - geschnitten - ppt Blau.jp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36598" y="6350233"/>
            <a:ext cx="478187" cy="446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8" name="Line 8"/>
          <p:cNvSpPr>
            <a:spLocks noChangeShapeType="1"/>
          </p:cNvSpPr>
          <p:nvPr userDrawn="1"/>
        </p:nvSpPr>
        <p:spPr bwMode="auto">
          <a:xfrm>
            <a:off x="252000" y="1126511"/>
            <a:ext cx="8640000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 sz="15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27745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dirty="0" smtClean="0"/>
              <a:t>Textmasterformat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5E04B58-F44D-4DA4-92D8-698E53ACD6DF}" type="datetime1">
              <a:rPr lang="de-DE" smtClean="0"/>
              <a:t>12.04.2017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4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de-DE" dirty="0" smtClean="0"/>
              <a:t>Thema/Dozent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2207087B-3B86-491E-8535-62836D5B6570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675676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5" r:id="rId2"/>
    <p:sldLayoutId id="2147483658" r:id="rId3"/>
    <p:sldLayoutId id="2147483656" r:id="rId4"/>
    <p:sldLayoutId id="2147483659" r:id="rId5"/>
    <p:sldLayoutId id="2147483653" r:id="rId6"/>
    <p:sldLayoutId id="2147483654" r:id="rId7"/>
  </p:sldLayoutIdLst>
  <p:timing>
    <p:tnLst>
      <p:par>
        <p:cTn id="1" dur="indefinite" restart="never" nodeType="tmRoot"/>
      </p:par>
    </p:tnLst>
  </p:timing>
  <p:hf hdr="0"/>
  <p:txStyles>
    <p:titleStyle>
      <a:lvl1pPr algn="l" defTabSz="914400" rtl="0" eaLnBrk="1" latinLnBrk="0" hangingPunct="1">
        <a:spcBef>
          <a:spcPct val="0"/>
        </a:spcBef>
        <a:buNone/>
        <a:defRPr sz="2800" kern="1200">
          <a:solidFill>
            <a:schemeClr val="tx2">
              <a:lumMod val="50000"/>
            </a:schemeClr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2">
              <a:lumMod val="50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500" kern="1200">
          <a:solidFill>
            <a:schemeClr val="tx2">
              <a:lumMod val="50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2">
              <a:lumMod val="50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500" kern="1200">
          <a:solidFill>
            <a:schemeClr val="tx2">
              <a:lumMod val="50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1500" kern="1200">
          <a:solidFill>
            <a:schemeClr val="tx2">
              <a:lumMod val="50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9E264-4A06-46C0-B667-B32E7F6E7A71}" type="datetime1">
              <a:rPr lang="de-DE" smtClean="0"/>
              <a:t>12.04.2017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8628039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de-DE" dirty="0" smtClean="0"/>
              <a:t>Agenda</a:t>
            </a:r>
            <a:endParaRPr lang="de-DE" dirty="0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spcBef>
                <a:spcPct val="20000"/>
              </a:spcBef>
              <a:buFont typeface="Arial" panose="020B0604020202020204" pitchFamily="34" charset="0"/>
              <a:buNone/>
            </a:pPr>
            <a:fld id="{D67930A6-0C8D-40E4-8F67-A948E08362E9}" type="datetime1">
              <a:rPr lang="de-DE" smtClean="0"/>
              <a:t>12.04.2017</a:t>
            </a:fld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spcBef>
                <a:spcPct val="20000"/>
              </a:spcBef>
              <a:buFont typeface="Arial" panose="020B0604020202020204" pitchFamily="34" charset="0"/>
              <a:buNone/>
            </a:pPr>
            <a:fld id="{2207087B-3B86-491E-8535-62836D5B6570}" type="slidenum">
              <a:rPr lang="de-DE" smtClean="0"/>
              <a:pPr>
                <a:spcBef>
                  <a:spcPct val="20000"/>
                </a:spcBef>
                <a:buFont typeface="Arial" panose="020B0604020202020204" pitchFamily="34" charset="0"/>
                <a:buNone/>
              </a:pPr>
              <a:t>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spcBef>
                <a:spcPct val="20000"/>
              </a:spcBef>
              <a:buFont typeface="Arial" panose="020B0604020202020204" pitchFamily="34" charset="0"/>
              <a:buNone/>
            </a:pPr>
            <a:r>
              <a:rPr lang="de-DE" smtClean="0"/>
              <a:t>Thema/Dozent</a:t>
            </a:r>
            <a:endParaRPr lang="de-DE" dirty="0"/>
          </a:p>
        </p:txBody>
      </p:sp>
      <p:sp>
        <p:nvSpPr>
          <p:cNvPr id="18" name="Rectangle 5">
            <a:hlinkClick r:id="" action="ppaction://noaction"/>
          </p:cNvPr>
          <p:cNvSpPr>
            <a:spLocks noChangeArrowheads="1"/>
          </p:cNvSpPr>
          <p:nvPr/>
        </p:nvSpPr>
        <p:spPr bwMode="auto">
          <a:xfrm>
            <a:off x="261443" y="2233060"/>
            <a:ext cx="481542" cy="450000"/>
          </a:xfrm>
          <a:prstGeom prst="rect">
            <a:avLst/>
          </a:prstGeom>
          <a:solidFill>
            <a:schemeClr val="tx2">
              <a:lumMod val="75000"/>
            </a:schemeClr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969696"/>
              </a:buClr>
              <a:buChar char="•"/>
              <a:defRPr sz="2800">
                <a:solidFill>
                  <a:schemeClr val="tx1"/>
                </a:solidFill>
                <a:latin typeface="Frutiger LT Com 45 Light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69696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Frutiger LT Com 45 Light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69696"/>
              </a:buClr>
              <a:buFont typeface="Arial Unicode MS" panose="020B0604020202020204" pitchFamily="34" charset="-128"/>
              <a:buChar char="▲"/>
              <a:defRPr sz="2000">
                <a:solidFill>
                  <a:schemeClr val="tx1"/>
                </a:solidFill>
                <a:latin typeface="Frutiger LT Com 45 Light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69696"/>
              </a:buClr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Frutiger LT Com 45 Light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69696"/>
              </a:buClr>
              <a:buFont typeface="Wingdings" panose="05000000000000000000" pitchFamily="2" charset="2"/>
              <a:buChar char="«"/>
              <a:defRPr>
                <a:solidFill>
                  <a:schemeClr val="tx1"/>
                </a:solidFill>
                <a:latin typeface="Frutiger LT Com 45 Light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69696"/>
              </a:buClr>
              <a:buFont typeface="Wingdings" panose="05000000000000000000" pitchFamily="2" charset="2"/>
              <a:buChar char="«"/>
              <a:defRPr>
                <a:solidFill>
                  <a:schemeClr val="tx1"/>
                </a:solidFill>
                <a:latin typeface="Frutiger LT Com 45 Light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69696"/>
              </a:buClr>
              <a:buFont typeface="Wingdings" panose="05000000000000000000" pitchFamily="2" charset="2"/>
              <a:buChar char="«"/>
              <a:defRPr>
                <a:solidFill>
                  <a:schemeClr val="tx1"/>
                </a:solidFill>
                <a:latin typeface="Frutiger LT Com 45 Light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69696"/>
              </a:buClr>
              <a:buFont typeface="Wingdings" panose="05000000000000000000" pitchFamily="2" charset="2"/>
              <a:buChar char="«"/>
              <a:defRPr>
                <a:solidFill>
                  <a:schemeClr val="tx1"/>
                </a:solidFill>
                <a:latin typeface="Frutiger LT Com 45 Light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69696"/>
              </a:buClr>
              <a:buFont typeface="Wingdings" panose="05000000000000000000" pitchFamily="2" charset="2"/>
              <a:buChar char="«"/>
              <a:defRPr>
                <a:solidFill>
                  <a:schemeClr val="tx1"/>
                </a:solidFill>
                <a:latin typeface="Frutiger LT Com 45 Light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de-DE" altLang="de-DE" sz="1667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  <p:sp>
        <p:nvSpPr>
          <p:cNvPr id="19" name="Rectangle 6">
            <a:hlinkClick r:id="" action="ppaction://noaction"/>
          </p:cNvPr>
          <p:cNvSpPr>
            <a:spLocks noChangeArrowheads="1"/>
          </p:cNvSpPr>
          <p:nvPr/>
        </p:nvSpPr>
        <p:spPr bwMode="auto">
          <a:xfrm>
            <a:off x="742985" y="2221512"/>
            <a:ext cx="8157600" cy="450000"/>
          </a:xfrm>
          <a:prstGeom prst="rect">
            <a:avLst/>
          </a:prstGeom>
          <a:solidFill>
            <a:srgbClr val="DDDDDD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969696"/>
              </a:buClr>
              <a:buChar char="•"/>
              <a:defRPr sz="2800">
                <a:solidFill>
                  <a:schemeClr val="tx1"/>
                </a:solidFill>
                <a:latin typeface="Frutiger LT Com 45 Light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69696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Frutiger LT Com 45 Light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69696"/>
              </a:buClr>
              <a:buFont typeface="Arial Unicode MS" panose="020B0604020202020204" pitchFamily="34" charset="-128"/>
              <a:buChar char="▲"/>
              <a:defRPr sz="2000">
                <a:solidFill>
                  <a:schemeClr val="tx1"/>
                </a:solidFill>
                <a:latin typeface="Frutiger LT Com 45 Light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69696"/>
              </a:buClr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Frutiger LT Com 45 Light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69696"/>
              </a:buClr>
              <a:buFont typeface="Wingdings" panose="05000000000000000000" pitchFamily="2" charset="2"/>
              <a:buChar char="«"/>
              <a:defRPr>
                <a:solidFill>
                  <a:schemeClr val="tx1"/>
                </a:solidFill>
                <a:latin typeface="Frutiger LT Com 45 Light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69696"/>
              </a:buClr>
              <a:buFont typeface="Wingdings" panose="05000000000000000000" pitchFamily="2" charset="2"/>
              <a:buChar char="«"/>
              <a:defRPr>
                <a:solidFill>
                  <a:schemeClr val="tx1"/>
                </a:solidFill>
                <a:latin typeface="Frutiger LT Com 45 Light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69696"/>
              </a:buClr>
              <a:buFont typeface="Wingdings" panose="05000000000000000000" pitchFamily="2" charset="2"/>
              <a:buChar char="«"/>
              <a:defRPr>
                <a:solidFill>
                  <a:schemeClr val="tx1"/>
                </a:solidFill>
                <a:latin typeface="Frutiger LT Com 45 Light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69696"/>
              </a:buClr>
              <a:buFont typeface="Wingdings" panose="05000000000000000000" pitchFamily="2" charset="2"/>
              <a:buChar char="«"/>
              <a:defRPr>
                <a:solidFill>
                  <a:schemeClr val="tx1"/>
                </a:solidFill>
                <a:latin typeface="Frutiger LT Com 45 Light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69696"/>
              </a:buClr>
              <a:buFont typeface="Wingdings" panose="05000000000000000000" pitchFamily="2" charset="2"/>
              <a:buChar char="«"/>
              <a:defRPr>
                <a:solidFill>
                  <a:schemeClr val="tx1"/>
                </a:solidFill>
                <a:latin typeface="Frutiger LT Com 45 Light" pitchFamily="34" charset="0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de-DE" altLang="de-DE" sz="1667" b="1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Punkt </a:t>
            </a:r>
            <a:r>
              <a:rPr lang="de-DE" altLang="de-DE" sz="1667" b="1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de-DE" altLang="de-DE" sz="1667" b="1" dirty="0">
              <a:solidFill>
                <a:schemeClr val="tx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Rectangle 7">
            <a:hlinkClick r:id="" action="ppaction://noaction"/>
          </p:cNvPr>
          <p:cNvSpPr>
            <a:spLocks noChangeArrowheads="1"/>
          </p:cNvSpPr>
          <p:nvPr/>
        </p:nvSpPr>
        <p:spPr bwMode="auto">
          <a:xfrm>
            <a:off x="261443" y="2817258"/>
            <a:ext cx="481542" cy="450000"/>
          </a:xfrm>
          <a:prstGeom prst="rect">
            <a:avLst/>
          </a:prstGeom>
          <a:solidFill>
            <a:schemeClr val="tx2">
              <a:lumMod val="75000"/>
            </a:schemeClr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969696"/>
              </a:buClr>
              <a:buChar char="•"/>
              <a:defRPr sz="2800">
                <a:solidFill>
                  <a:schemeClr val="tx1"/>
                </a:solidFill>
                <a:latin typeface="Frutiger LT Com 45 Light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69696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Frutiger LT Com 45 Light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69696"/>
              </a:buClr>
              <a:buFont typeface="Arial Unicode MS" panose="020B0604020202020204" pitchFamily="34" charset="-128"/>
              <a:buChar char="▲"/>
              <a:defRPr sz="2000">
                <a:solidFill>
                  <a:schemeClr val="tx1"/>
                </a:solidFill>
                <a:latin typeface="Frutiger LT Com 45 Light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69696"/>
              </a:buClr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Frutiger LT Com 45 Light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69696"/>
              </a:buClr>
              <a:buFont typeface="Wingdings" panose="05000000000000000000" pitchFamily="2" charset="2"/>
              <a:buChar char="«"/>
              <a:defRPr>
                <a:solidFill>
                  <a:schemeClr val="tx1"/>
                </a:solidFill>
                <a:latin typeface="Frutiger LT Com 45 Light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69696"/>
              </a:buClr>
              <a:buFont typeface="Wingdings" panose="05000000000000000000" pitchFamily="2" charset="2"/>
              <a:buChar char="«"/>
              <a:defRPr>
                <a:solidFill>
                  <a:schemeClr val="tx1"/>
                </a:solidFill>
                <a:latin typeface="Frutiger LT Com 45 Light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69696"/>
              </a:buClr>
              <a:buFont typeface="Wingdings" panose="05000000000000000000" pitchFamily="2" charset="2"/>
              <a:buChar char="«"/>
              <a:defRPr>
                <a:solidFill>
                  <a:schemeClr val="tx1"/>
                </a:solidFill>
                <a:latin typeface="Frutiger LT Com 45 Light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69696"/>
              </a:buClr>
              <a:buFont typeface="Wingdings" panose="05000000000000000000" pitchFamily="2" charset="2"/>
              <a:buChar char="«"/>
              <a:defRPr>
                <a:solidFill>
                  <a:schemeClr val="tx1"/>
                </a:solidFill>
                <a:latin typeface="Frutiger LT Com 45 Light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69696"/>
              </a:buClr>
              <a:buFont typeface="Wingdings" panose="05000000000000000000" pitchFamily="2" charset="2"/>
              <a:buChar char="«"/>
              <a:defRPr>
                <a:solidFill>
                  <a:schemeClr val="tx1"/>
                </a:solidFill>
                <a:latin typeface="Frutiger LT Com 45 Light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de-DE" altLang="de-DE" sz="1667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</a:p>
        </p:txBody>
      </p:sp>
      <p:sp>
        <p:nvSpPr>
          <p:cNvPr id="21" name="Rectangle 8">
            <a:hlinkClick r:id="" action="ppaction://noaction"/>
          </p:cNvPr>
          <p:cNvSpPr>
            <a:spLocks noChangeArrowheads="1"/>
          </p:cNvSpPr>
          <p:nvPr/>
        </p:nvSpPr>
        <p:spPr bwMode="auto">
          <a:xfrm>
            <a:off x="742985" y="2817258"/>
            <a:ext cx="8157600" cy="450000"/>
          </a:xfrm>
          <a:prstGeom prst="rect">
            <a:avLst/>
          </a:prstGeom>
          <a:solidFill>
            <a:srgbClr val="DDDDDD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969696"/>
              </a:buClr>
              <a:buChar char="•"/>
              <a:defRPr sz="2800">
                <a:solidFill>
                  <a:schemeClr val="tx1"/>
                </a:solidFill>
                <a:latin typeface="Frutiger LT Com 45 Light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69696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Frutiger LT Com 45 Light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69696"/>
              </a:buClr>
              <a:buFont typeface="Arial Unicode MS" panose="020B0604020202020204" pitchFamily="34" charset="-128"/>
              <a:buChar char="▲"/>
              <a:defRPr sz="2000">
                <a:solidFill>
                  <a:schemeClr val="tx1"/>
                </a:solidFill>
                <a:latin typeface="Frutiger LT Com 45 Light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69696"/>
              </a:buClr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Frutiger LT Com 45 Light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69696"/>
              </a:buClr>
              <a:buFont typeface="Wingdings" panose="05000000000000000000" pitchFamily="2" charset="2"/>
              <a:buChar char="«"/>
              <a:defRPr>
                <a:solidFill>
                  <a:schemeClr val="tx1"/>
                </a:solidFill>
                <a:latin typeface="Frutiger LT Com 45 Light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69696"/>
              </a:buClr>
              <a:buFont typeface="Wingdings" panose="05000000000000000000" pitchFamily="2" charset="2"/>
              <a:buChar char="«"/>
              <a:defRPr>
                <a:solidFill>
                  <a:schemeClr val="tx1"/>
                </a:solidFill>
                <a:latin typeface="Frutiger LT Com 45 Light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69696"/>
              </a:buClr>
              <a:buFont typeface="Wingdings" panose="05000000000000000000" pitchFamily="2" charset="2"/>
              <a:buChar char="«"/>
              <a:defRPr>
                <a:solidFill>
                  <a:schemeClr val="tx1"/>
                </a:solidFill>
                <a:latin typeface="Frutiger LT Com 45 Light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69696"/>
              </a:buClr>
              <a:buFont typeface="Wingdings" panose="05000000000000000000" pitchFamily="2" charset="2"/>
              <a:buChar char="«"/>
              <a:defRPr>
                <a:solidFill>
                  <a:schemeClr val="tx1"/>
                </a:solidFill>
                <a:latin typeface="Frutiger LT Com 45 Light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69696"/>
              </a:buClr>
              <a:buFont typeface="Wingdings" panose="05000000000000000000" pitchFamily="2" charset="2"/>
              <a:buChar char="«"/>
              <a:defRPr>
                <a:solidFill>
                  <a:schemeClr val="tx1"/>
                </a:solidFill>
                <a:latin typeface="Frutiger LT Com 45 Light" pitchFamily="34" charset="0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de-DE" altLang="de-DE" sz="1667" b="1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Punkt </a:t>
            </a:r>
            <a:r>
              <a:rPr lang="de-DE" altLang="de-DE" sz="1667" b="1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de-DE" altLang="de-DE" sz="1667" b="1" dirty="0">
              <a:solidFill>
                <a:schemeClr val="tx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Rectangle 9">
            <a:hlinkClick r:id="" action="ppaction://noaction"/>
          </p:cNvPr>
          <p:cNvSpPr>
            <a:spLocks noChangeArrowheads="1"/>
          </p:cNvSpPr>
          <p:nvPr/>
        </p:nvSpPr>
        <p:spPr bwMode="auto">
          <a:xfrm>
            <a:off x="261443" y="3401456"/>
            <a:ext cx="481542" cy="450000"/>
          </a:xfrm>
          <a:prstGeom prst="rect">
            <a:avLst/>
          </a:prstGeom>
          <a:solidFill>
            <a:schemeClr val="tx2">
              <a:lumMod val="75000"/>
            </a:schemeClr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969696"/>
              </a:buClr>
              <a:buChar char="•"/>
              <a:defRPr sz="2800">
                <a:solidFill>
                  <a:schemeClr val="tx1"/>
                </a:solidFill>
                <a:latin typeface="Frutiger LT Com 45 Light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69696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Frutiger LT Com 45 Light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69696"/>
              </a:buClr>
              <a:buFont typeface="Arial Unicode MS" panose="020B0604020202020204" pitchFamily="34" charset="-128"/>
              <a:buChar char="▲"/>
              <a:defRPr sz="2000">
                <a:solidFill>
                  <a:schemeClr val="tx1"/>
                </a:solidFill>
                <a:latin typeface="Frutiger LT Com 45 Light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69696"/>
              </a:buClr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Frutiger LT Com 45 Light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69696"/>
              </a:buClr>
              <a:buFont typeface="Wingdings" panose="05000000000000000000" pitchFamily="2" charset="2"/>
              <a:buChar char="«"/>
              <a:defRPr>
                <a:solidFill>
                  <a:schemeClr val="tx1"/>
                </a:solidFill>
                <a:latin typeface="Frutiger LT Com 45 Light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69696"/>
              </a:buClr>
              <a:buFont typeface="Wingdings" panose="05000000000000000000" pitchFamily="2" charset="2"/>
              <a:buChar char="«"/>
              <a:defRPr>
                <a:solidFill>
                  <a:schemeClr val="tx1"/>
                </a:solidFill>
                <a:latin typeface="Frutiger LT Com 45 Light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69696"/>
              </a:buClr>
              <a:buFont typeface="Wingdings" panose="05000000000000000000" pitchFamily="2" charset="2"/>
              <a:buChar char="«"/>
              <a:defRPr>
                <a:solidFill>
                  <a:schemeClr val="tx1"/>
                </a:solidFill>
                <a:latin typeface="Frutiger LT Com 45 Light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69696"/>
              </a:buClr>
              <a:buFont typeface="Wingdings" panose="05000000000000000000" pitchFamily="2" charset="2"/>
              <a:buChar char="«"/>
              <a:defRPr>
                <a:solidFill>
                  <a:schemeClr val="tx1"/>
                </a:solidFill>
                <a:latin typeface="Frutiger LT Com 45 Light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69696"/>
              </a:buClr>
              <a:buFont typeface="Wingdings" panose="05000000000000000000" pitchFamily="2" charset="2"/>
              <a:buChar char="«"/>
              <a:defRPr>
                <a:solidFill>
                  <a:schemeClr val="tx1"/>
                </a:solidFill>
                <a:latin typeface="Frutiger LT Com 45 Light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de-DE" altLang="de-DE" sz="1667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</a:p>
        </p:txBody>
      </p:sp>
      <p:sp>
        <p:nvSpPr>
          <p:cNvPr id="23" name="Rectangle 10">
            <a:hlinkClick r:id="" action="ppaction://noaction"/>
          </p:cNvPr>
          <p:cNvSpPr>
            <a:spLocks noChangeArrowheads="1"/>
          </p:cNvSpPr>
          <p:nvPr/>
        </p:nvSpPr>
        <p:spPr bwMode="auto">
          <a:xfrm>
            <a:off x="742985" y="3401456"/>
            <a:ext cx="8157600" cy="450000"/>
          </a:xfrm>
          <a:prstGeom prst="rect">
            <a:avLst/>
          </a:prstGeom>
          <a:solidFill>
            <a:srgbClr val="DDDDDD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969696"/>
              </a:buClr>
              <a:buChar char="•"/>
              <a:defRPr sz="2800">
                <a:solidFill>
                  <a:schemeClr val="tx1"/>
                </a:solidFill>
                <a:latin typeface="Frutiger LT Com 45 Light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69696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Frutiger LT Com 45 Light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69696"/>
              </a:buClr>
              <a:buFont typeface="Arial Unicode MS" panose="020B0604020202020204" pitchFamily="34" charset="-128"/>
              <a:buChar char="▲"/>
              <a:defRPr sz="2000">
                <a:solidFill>
                  <a:schemeClr val="tx1"/>
                </a:solidFill>
                <a:latin typeface="Frutiger LT Com 45 Light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69696"/>
              </a:buClr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Frutiger LT Com 45 Light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69696"/>
              </a:buClr>
              <a:buFont typeface="Wingdings" panose="05000000000000000000" pitchFamily="2" charset="2"/>
              <a:buChar char="«"/>
              <a:defRPr>
                <a:solidFill>
                  <a:schemeClr val="tx1"/>
                </a:solidFill>
                <a:latin typeface="Frutiger LT Com 45 Light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69696"/>
              </a:buClr>
              <a:buFont typeface="Wingdings" panose="05000000000000000000" pitchFamily="2" charset="2"/>
              <a:buChar char="«"/>
              <a:defRPr>
                <a:solidFill>
                  <a:schemeClr val="tx1"/>
                </a:solidFill>
                <a:latin typeface="Frutiger LT Com 45 Light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69696"/>
              </a:buClr>
              <a:buFont typeface="Wingdings" panose="05000000000000000000" pitchFamily="2" charset="2"/>
              <a:buChar char="«"/>
              <a:defRPr>
                <a:solidFill>
                  <a:schemeClr val="tx1"/>
                </a:solidFill>
                <a:latin typeface="Frutiger LT Com 45 Light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69696"/>
              </a:buClr>
              <a:buFont typeface="Wingdings" panose="05000000000000000000" pitchFamily="2" charset="2"/>
              <a:buChar char="«"/>
              <a:defRPr>
                <a:solidFill>
                  <a:schemeClr val="tx1"/>
                </a:solidFill>
                <a:latin typeface="Frutiger LT Com 45 Light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69696"/>
              </a:buClr>
              <a:buFont typeface="Wingdings" panose="05000000000000000000" pitchFamily="2" charset="2"/>
              <a:buChar char="«"/>
              <a:defRPr>
                <a:solidFill>
                  <a:schemeClr val="tx1"/>
                </a:solidFill>
                <a:latin typeface="Frutiger LT Com 45 Light" pitchFamily="34" charset="0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de-DE" altLang="de-DE" sz="1667" b="1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Punkt </a:t>
            </a:r>
            <a:r>
              <a:rPr lang="de-DE" altLang="de-DE" sz="1667" b="1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endParaRPr lang="de-DE" altLang="de-DE" sz="1667" b="1" dirty="0">
              <a:solidFill>
                <a:schemeClr val="tx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Rectangle 11">
            <a:hlinkClick r:id="" action="ppaction://noaction"/>
          </p:cNvPr>
          <p:cNvSpPr>
            <a:spLocks noChangeArrowheads="1"/>
          </p:cNvSpPr>
          <p:nvPr/>
        </p:nvSpPr>
        <p:spPr bwMode="auto">
          <a:xfrm>
            <a:off x="261443" y="3985654"/>
            <a:ext cx="481542" cy="450000"/>
          </a:xfrm>
          <a:prstGeom prst="rect">
            <a:avLst/>
          </a:prstGeom>
          <a:solidFill>
            <a:schemeClr val="tx2">
              <a:lumMod val="75000"/>
            </a:schemeClr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969696"/>
              </a:buClr>
              <a:buChar char="•"/>
              <a:defRPr sz="2800">
                <a:solidFill>
                  <a:schemeClr val="tx1"/>
                </a:solidFill>
                <a:latin typeface="Frutiger LT Com 45 Light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69696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Frutiger LT Com 45 Light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69696"/>
              </a:buClr>
              <a:buFont typeface="Arial Unicode MS" panose="020B0604020202020204" pitchFamily="34" charset="-128"/>
              <a:buChar char="▲"/>
              <a:defRPr sz="2000">
                <a:solidFill>
                  <a:schemeClr val="tx1"/>
                </a:solidFill>
                <a:latin typeface="Frutiger LT Com 45 Light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69696"/>
              </a:buClr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Frutiger LT Com 45 Light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69696"/>
              </a:buClr>
              <a:buFont typeface="Wingdings" panose="05000000000000000000" pitchFamily="2" charset="2"/>
              <a:buChar char="«"/>
              <a:defRPr>
                <a:solidFill>
                  <a:schemeClr val="tx1"/>
                </a:solidFill>
                <a:latin typeface="Frutiger LT Com 45 Light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69696"/>
              </a:buClr>
              <a:buFont typeface="Wingdings" panose="05000000000000000000" pitchFamily="2" charset="2"/>
              <a:buChar char="«"/>
              <a:defRPr>
                <a:solidFill>
                  <a:schemeClr val="tx1"/>
                </a:solidFill>
                <a:latin typeface="Frutiger LT Com 45 Light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69696"/>
              </a:buClr>
              <a:buFont typeface="Wingdings" panose="05000000000000000000" pitchFamily="2" charset="2"/>
              <a:buChar char="«"/>
              <a:defRPr>
                <a:solidFill>
                  <a:schemeClr val="tx1"/>
                </a:solidFill>
                <a:latin typeface="Frutiger LT Com 45 Light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69696"/>
              </a:buClr>
              <a:buFont typeface="Wingdings" panose="05000000000000000000" pitchFamily="2" charset="2"/>
              <a:buChar char="«"/>
              <a:defRPr>
                <a:solidFill>
                  <a:schemeClr val="tx1"/>
                </a:solidFill>
                <a:latin typeface="Frutiger LT Com 45 Light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69696"/>
              </a:buClr>
              <a:buFont typeface="Wingdings" panose="05000000000000000000" pitchFamily="2" charset="2"/>
              <a:buChar char="«"/>
              <a:defRPr>
                <a:solidFill>
                  <a:schemeClr val="tx1"/>
                </a:solidFill>
                <a:latin typeface="Frutiger LT Com 45 Light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de-DE" altLang="de-DE" sz="1667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</a:p>
        </p:txBody>
      </p:sp>
      <p:sp>
        <p:nvSpPr>
          <p:cNvPr id="25" name="Rectangle 12">
            <a:hlinkClick r:id="" action="ppaction://noaction"/>
          </p:cNvPr>
          <p:cNvSpPr>
            <a:spLocks noChangeArrowheads="1"/>
          </p:cNvSpPr>
          <p:nvPr/>
        </p:nvSpPr>
        <p:spPr bwMode="auto">
          <a:xfrm>
            <a:off x="742985" y="3985654"/>
            <a:ext cx="8157600" cy="450000"/>
          </a:xfrm>
          <a:prstGeom prst="rect">
            <a:avLst/>
          </a:prstGeom>
          <a:solidFill>
            <a:srgbClr val="DDDDDD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969696"/>
              </a:buClr>
              <a:buChar char="•"/>
              <a:defRPr sz="2800">
                <a:solidFill>
                  <a:schemeClr val="tx1"/>
                </a:solidFill>
                <a:latin typeface="Frutiger LT Com 45 Light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69696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Frutiger LT Com 45 Light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69696"/>
              </a:buClr>
              <a:buFont typeface="Arial Unicode MS" panose="020B0604020202020204" pitchFamily="34" charset="-128"/>
              <a:buChar char="▲"/>
              <a:defRPr sz="2000">
                <a:solidFill>
                  <a:schemeClr val="tx1"/>
                </a:solidFill>
                <a:latin typeface="Frutiger LT Com 45 Light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69696"/>
              </a:buClr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Frutiger LT Com 45 Light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69696"/>
              </a:buClr>
              <a:buFont typeface="Wingdings" panose="05000000000000000000" pitchFamily="2" charset="2"/>
              <a:buChar char="«"/>
              <a:defRPr>
                <a:solidFill>
                  <a:schemeClr val="tx1"/>
                </a:solidFill>
                <a:latin typeface="Frutiger LT Com 45 Light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69696"/>
              </a:buClr>
              <a:buFont typeface="Wingdings" panose="05000000000000000000" pitchFamily="2" charset="2"/>
              <a:buChar char="«"/>
              <a:defRPr>
                <a:solidFill>
                  <a:schemeClr val="tx1"/>
                </a:solidFill>
                <a:latin typeface="Frutiger LT Com 45 Light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69696"/>
              </a:buClr>
              <a:buFont typeface="Wingdings" panose="05000000000000000000" pitchFamily="2" charset="2"/>
              <a:buChar char="«"/>
              <a:defRPr>
                <a:solidFill>
                  <a:schemeClr val="tx1"/>
                </a:solidFill>
                <a:latin typeface="Frutiger LT Com 45 Light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69696"/>
              </a:buClr>
              <a:buFont typeface="Wingdings" panose="05000000000000000000" pitchFamily="2" charset="2"/>
              <a:buChar char="«"/>
              <a:defRPr>
                <a:solidFill>
                  <a:schemeClr val="tx1"/>
                </a:solidFill>
                <a:latin typeface="Frutiger LT Com 45 Light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69696"/>
              </a:buClr>
              <a:buFont typeface="Wingdings" panose="05000000000000000000" pitchFamily="2" charset="2"/>
              <a:buChar char="«"/>
              <a:defRPr>
                <a:solidFill>
                  <a:schemeClr val="tx1"/>
                </a:solidFill>
                <a:latin typeface="Frutiger LT Com 45 Light" pitchFamily="34" charset="0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de-DE" altLang="de-DE" sz="1667" b="1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Punkt </a:t>
            </a:r>
            <a:r>
              <a:rPr lang="de-DE" altLang="de-DE" sz="1667" b="1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endParaRPr lang="de-DE" altLang="de-DE" sz="1667" b="1" dirty="0">
              <a:solidFill>
                <a:schemeClr val="tx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Rectangle 13">
            <a:hlinkClick r:id="" action="ppaction://noaction"/>
          </p:cNvPr>
          <p:cNvSpPr>
            <a:spLocks noChangeArrowheads="1"/>
          </p:cNvSpPr>
          <p:nvPr/>
        </p:nvSpPr>
        <p:spPr bwMode="auto">
          <a:xfrm>
            <a:off x="261443" y="4569852"/>
            <a:ext cx="481542" cy="450000"/>
          </a:xfrm>
          <a:prstGeom prst="rect">
            <a:avLst/>
          </a:prstGeom>
          <a:solidFill>
            <a:schemeClr val="tx2">
              <a:lumMod val="75000"/>
            </a:schemeClr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969696"/>
              </a:buClr>
              <a:buChar char="•"/>
              <a:defRPr sz="2800">
                <a:solidFill>
                  <a:schemeClr val="tx1"/>
                </a:solidFill>
                <a:latin typeface="Frutiger LT Com 45 Light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69696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Frutiger LT Com 45 Light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69696"/>
              </a:buClr>
              <a:buFont typeface="Arial Unicode MS" panose="020B0604020202020204" pitchFamily="34" charset="-128"/>
              <a:buChar char="▲"/>
              <a:defRPr sz="2000">
                <a:solidFill>
                  <a:schemeClr val="tx1"/>
                </a:solidFill>
                <a:latin typeface="Frutiger LT Com 45 Light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69696"/>
              </a:buClr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Frutiger LT Com 45 Light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69696"/>
              </a:buClr>
              <a:buFont typeface="Wingdings" panose="05000000000000000000" pitchFamily="2" charset="2"/>
              <a:buChar char="«"/>
              <a:defRPr>
                <a:solidFill>
                  <a:schemeClr val="tx1"/>
                </a:solidFill>
                <a:latin typeface="Frutiger LT Com 45 Light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69696"/>
              </a:buClr>
              <a:buFont typeface="Wingdings" panose="05000000000000000000" pitchFamily="2" charset="2"/>
              <a:buChar char="«"/>
              <a:defRPr>
                <a:solidFill>
                  <a:schemeClr val="tx1"/>
                </a:solidFill>
                <a:latin typeface="Frutiger LT Com 45 Light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69696"/>
              </a:buClr>
              <a:buFont typeface="Wingdings" panose="05000000000000000000" pitchFamily="2" charset="2"/>
              <a:buChar char="«"/>
              <a:defRPr>
                <a:solidFill>
                  <a:schemeClr val="tx1"/>
                </a:solidFill>
                <a:latin typeface="Frutiger LT Com 45 Light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69696"/>
              </a:buClr>
              <a:buFont typeface="Wingdings" panose="05000000000000000000" pitchFamily="2" charset="2"/>
              <a:buChar char="«"/>
              <a:defRPr>
                <a:solidFill>
                  <a:schemeClr val="tx1"/>
                </a:solidFill>
                <a:latin typeface="Frutiger LT Com 45 Light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69696"/>
              </a:buClr>
              <a:buFont typeface="Wingdings" panose="05000000000000000000" pitchFamily="2" charset="2"/>
              <a:buChar char="«"/>
              <a:defRPr>
                <a:solidFill>
                  <a:schemeClr val="tx1"/>
                </a:solidFill>
                <a:latin typeface="Frutiger LT Com 45 Light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de-DE" altLang="de-DE" sz="1667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</a:p>
        </p:txBody>
      </p:sp>
      <p:sp>
        <p:nvSpPr>
          <p:cNvPr id="27" name="Rectangle 14">
            <a:hlinkClick r:id="" action="ppaction://noaction"/>
          </p:cNvPr>
          <p:cNvSpPr>
            <a:spLocks noChangeArrowheads="1"/>
          </p:cNvSpPr>
          <p:nvPr/>
        </p:nvSpPr>
        <p:spPr bwMode="auto">
          <a:xfrm>
            <a:off x="742985" y="4569851"/>
            <a:ext cx="8157600" cy="450000"/>
          </a:xfrm>
          <a:prstGeom prst="rect">
            <a:avLst/>
          </a:prstGeom>
          <a:solidFill>
            <a:srgbClr val="DDDDDD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969696"/>
              </a:buClr>
              <a:buChar char="•"/>
              <a:defRPr sz="2800">
                <a:solidFill>
                  <a:schemeClr val="tx1"/>
                </a:solidFill>
                <a:latin typeface="Frutiger LT Com 45 Light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69696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Frutiger LT Com 45 Light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69696"/>
              </a:buClr>
              <a:buFont typeface="Arial Unicode MS" panose="020B0604020202020204" pitchFamily="34" charset="-128"/>
              <a:buChar char="▲"/>
              <a:defRPr sz="2000">
                <a:solidFill>
                  <a:schemeClr val="tx1"/>
                </a:solidFill>
                <a:latin typeface="Frutiger LT Com 45 Light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69696"/>
              </a:buClr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Frutiger LT Com 45 Light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69696"/>
              </a:buClr>
              <a:buFont typeface="Wingdings" panose="05000000000000000000" pitchFamily="2" charset="2"/>
              <a:buChar char="«"/>
              <a:defRPr>
                <a:solidFill>
                  <a:schemeClr val="tx1"/>
                </a:solidFill>
                <a:latin typeface="Frutiger LT Com 45 Light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69696"/>
              </a:buClr>
              <a:buFont typeface="Wingdings" panose="05000000000000000000" pitchFamily="2" charset="2"/>
              <a:buChar char="«"/>
              <a:defRPr>
                <a:solidFill>
                  <a:schemeClr val="tx1"/>
                </a:solidFill>
                <a:latin typeface="Frutiger LT Com 45 Light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69696"/>
              </a:buClr>
              <a:buFont typeface="Wingdings" panose="05000000000000000000" pitchFamily="2" charset="2"/>
              <a:buChar char="«"/>
              <a:defRPr>
                <a:solidFill>
                  <a:schemeClr val="tx1"/>
                </a:solidFill>
                <a:latin typeface="Frutiger LT Com 45 Light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69696"/>
              </a:buClr>
              <a:buFont typeface="Wingdings" panose="05000000000000000000" pitchFamily="2" charset="2"/>
              <a:buChar char="«"/>
              <a:defRPr>
                <a:solidFill>
                  <a:schemeClr val="tx1"/>
                </a:solidFill>
                <a:latin typeface="Frutiger LT Com 45 Light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69696"/>
              </a:buClr>
              <a:buFont typeface="Wingdings" panose="05000000000000000000" pitchFamily="2" charset="2"/>
              <a:buChar char="«"/>
              <a:defRPr>
                <a:solidFill>
                  <a:schemeClr val="tx1"/>
                </a:solidFill>
                <a:latin typeface="Frutiger LT Com 45 Light" pitchFamily="34" charset="0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de-DE" altLang="de-DE" sz="1667" b="1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Punkt </a:t>
            </a:r>
            <a:r>
              <a:rPr lang="de-DE" altLang="de-DE" sz="1667" b="1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endParaRPr lang="de-DE" altLang="de-DE" sz="1667" b="1" dirty="0">
              <a:solidFill>
                <a:schemeClr val="tx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Rectangle 16">
            <a:hlinkClick r:id="" action="ppaction://noaction"/>
          </p:cNvPr>
          <p:cNvSpPr>
            <a:spLocks noChangeArrowheads="1"/>
          </p:cNvSpPr>
          <p:nvPr/>
        </p:nvSpPr>
        <p:spPr bwMode="auto">
          <a:xfrm>
            <a:off x="261443" y="1648862"/>
            <a:ext cx="481542" cy="450000"/>
          </a:xfrm>
          <a:prstGeom prst="rect">
            <a:avLst/>
          </a:prstGeom>
          <a:solidFill>
            <a:schemeClr val="tx2">
              <a:lumMod val="75000"/>
            </a:schemeClr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969696"/>
              </a:buClr>
              <a:buChar char="•"/>
              <a:defRPr sz="2800">
                <a:solidFill>
                  <a:schemeClr val="tx1"/>
                </a:solidFill>
                <a:latin typeface="Frutiger LT Com 45 Light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69696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Frutiger LT Com 45 Light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69696"/>
              </a:buClr>
              <a:buFont typeface="Arial Unicode MS" panose="020B0604020202020204" pitchFamily="34" charset="-128"/>
              <a:buChar char="▲"/>
              <a:defRPr sz="2000">
                <a:solidFill>
                  <a:schemeClr val="tx1"/>
                </a:solidFill>
                <a:latin typeface="Frutiger LT Com 45 Light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69696"/>
              </a:buClr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Frutiger LT Com 45 Light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69696"/>
              </a:buClr>
              <a:buFont typeface="Wingdings" panose="05000000000000000000" pitchFamily="2" charset="2"/>
              <a:buChar char="«"/>
              <a:defRPr>
                <a:solidFill>
                  <a:schemeClr val="tx1"/>
                </a:solidFill>
                <a:latin typeface="Frutiger LT Com 45 Light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69696"/>
              </a:buClr>
              <a:buFont typeface="Wingdings" panose="05000000000000000000" pitchFamily="2" charset="2"/>
              <a:buChar char="«"/>
              <a:defRPr>
                <a:solidFill>
                  <a:schemeClr val="tx1"/>
                </a:solidFill>
                <a:latin typeface="Frutiger LT Com 45 Light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69696"/>
              </a:buClr>
              <a:buFont typeface="Wingdings" panose="05000000000000000000" pitchFamily="2" charset="2"/>
              <a:buChar char="«"/>
              <a:defRPr>
                <a:solidFill>
                  <a:schemeClr val="tx1"/>
                </a:solidFill>
                <a:latin typeface="Frutiger LT Com 45 Light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69696"/>
              </a:buClr>
              <a:buFont typeface="Wingdings" panose="05000000000000000000" pitchFamily="2" charset="2"/>
              <a:buChar char="«"/>
              <a:defRPr>
                <a:solidFill>
                  <a:schemeClr val="tx1"/>
                </a:solidFill>
                <a:latin typeface="Frutiger LT Com 45 Light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69696"/>
              </a:buClr>
              <a:buFont typeface="Wingdings" panose="05000000000000000000" pitchFamily="2" charset="2"/>
              <a:buChar char="«"/>
              <a:defRPr>
                <a:solidFill>
                  <a:schemeClr val="tx1"/>
                </a:solidFill>
                <a:latin typeface="Frutiger LT Com 45 Light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de-DE" altLang="de-DE" sz="1667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29" name="Rectangle 17">
            <a:hlinkClick r:id="" action="ppaction://noaction"/>
          </p:cNvPr>
          <p:cNvSpPr>
            <a:spLocks noChangeArrowheads="1"/>
          </p:cNvSpPr>
          <p:nvPr/>
        </p:nvSpPr>
        <p:spPr bwMode="auto">
          <a:xfrm>
            <a:off x="742985" y="1648862"/>
            <a:ext cx="8157600" cy="450000"/>
          </a:xfrm>
          <a:prstGeom prst="rect">
            <a:avLst/>
          </a:prstGeom>
          <a:solidFill>
            <a:srgbClr val="DDDDDD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969696"/>
              </a:buClr>
              <a:buChar char="•"/>
              <a:defRPr sz="2800">
                <a:solidFill>
                  <a:schemeClr val="tx1"/>
                </a:solidFill>
                <a:latin typeface="Frutiger LT Com 45 Light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69696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Frutiger LT Com 45 Light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69696"/>
              </a:buClr>
              <a:buFont typeface="Arial Unicode MS" panose="020B0604020202020204" pitchFamily="34" charset="-128"/>
              <a:buChar char="▲"/>
              <a:defRPr sz="2000">
                <a:solidFill>
                  <a:schemeClr val="tx1"/>
                </a:solidFill>
                <a:latin typeface="Frutiger LT Com 45 Light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69696"/>
              </a:buClr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Frutiger LT Com 45 Light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69696"/>
              </a:buClr>
              <a:buFont typeface="Wingdings" panose="05000000000000000000" pitchFamily="2" charset="2"/>
              <a:buChar char="«"/>
              <a:defRPr>
                <a:solidFill>
                  <a:schemeClr val="tx1"/>
                </a:solidFill>
                <a:latin typeface="Frutiger LT Com 45 Light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69696"/>
              </a:buClr>
              <a:buFont typeface="Wingdings" panose="05000000000000000000" pitchFamily="2" charset="2"/>
              <a:buChar char="«"/>
              <a:defRPr>
                <a:solidFill>
                  <a:schemeClr val="tx1"/>
                </a:solidFill>
                <a:latin typeface="Frutiger LT Com 45 Light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69696"/>
              </a:buClr>
              <a:buFont typeface="Wingdings" panose="05000000000000000000" pitchFamily="2" charset="2"/>
              <a:buChar char="«"/>
              <a:defRPr>
                <a:solidFill>
                  <a:schemeClr val="tx1"/>
                </a:solidFill>
                <a:latin typeface="Frutiger LT Com 45 Light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69696"/>
              </a:buClr>
              <a:buFont typeface="Wingdings" panose="05000000000000000000" pitchFamily="2" charset="2"/>
              <a:buChar char="«"/>
              <a:defRPr>
                <a:solidFill>
                  <a:schemeClr val="tx1"/>
                </a:solidFill>
                <a:latin typeface="Frutiger LT Com 45 Light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69696"/>
              </a:buClr>
              <a:buFont typeface="Wingdings" panose="05000000000000000000" pitchFamily="2" charset="2"/>
              <a:buChar char="«"/>
              <a:defRPr>
                <a:solidFill>
                  <a:schemeClr val="tx1"/>
                </a:solidFill>
                <a:latin typeface="Frutiger LT Com 45 Light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de-DE" altLang="de-DE" sz="1667" b="1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Punkt 1</a:t>
            </a:r>
            <a:endParaRPr lang="de-DE" altLang="de-DE" sz="1667" b="1" dirty="0">
              <a:solidFill>
                <a:schemeClr val="tx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6414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idx="4294967295"/>
          </p:nvPr>
        </p:nvSpPr>
        <p:spPr>
          <a:xfrm>
            <a:off x="252000" y="145438"/>
            <a:ext cx="8640000" cy="961200"/>
          </a:xfrm>
        </p:spPr>
        <p:txBody>
          <a:bodyPr/>
          <a:lstStyle/>
          <a:p>
            <a:r>
              <a:rPr lang="de-DE" dirty="0" smtClean="0"/>
              <a:t>Agenda</a:t>
            </a:r>
            <a:endParaRPr lang="de-DE" dirty="0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spcBef>
                <a:spcPct val="20000"/>
              </a:spcBef>
              <a:buFont typeface="Arial" panose="020B0604020202020204" pitchFamily="34" charset="0"/>
              <a:buNone/>
            </a:pPr>
            <a:fld id="{D67930A6-0C8D-40E4-8F67-A948E08362E9}" type="datetime1">
              <a:rPr lang="de-DE" smtClean="0"/>
              <a:t>12.04.2017</a:t>
            </a:fld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spcBef>
                <a:spcPct val="20000"/>
              </a:spcBef>
              <a:buFont typeface="Arial" panose="020B0604020202020204" pitchFamily="34" charset="0"/>
              <a:buNone/>
            </a:pPr>
            <a:fld id="{2207087B-3B86-491E-8535-62836D5B6570}" type="slidenum">
              <a:rPr lang="de-DE" smtClean="0"/>
              <a:pPr>
                <a:spcBef>
                  <a:spcPct val="20000"/>
                </a:spcBef>
                <a:buFont typeface="Arial" panose="020B0604020202020204" pitchFamily="34" charset="0"/>
                <a:buNone/>
              </a:pPr>
              <a:t>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spcBef>
                <a:spcPct val="20000"/>
              </a:spcBef>
              <a:buFont typeface="Arial" panose="020B0604020202020204" pitchFamily="34" charset="0"/>
              <a:buNone/>
            </a:pPr>
            <a:r>
              <a:rPr lang="de-DE" smtClean="0"/>
              <a:t>Thema/Dozent</a:t>
            </a:r>
            <a:endParaRPr lang="de-DE" dirty="0"/>
          </a:p>
        </p:txBody>
      </p:sp>
      <p:sp>
        <p:nvSpPr>
          <p:cNvPr id="18" name="Rectangle 5">
            <a:hlinkClick r:id="" action="ppaction://noaction"/>
          </p:cNvPr>
          <p:cNvSpPr>
            <a:spLocks noChangeArrowheads="1"/>
          </p:cNvSpPr>
          <p:nvPr/>
        </p:nvSpPr>
        <p:spPr bwMode="auto">
          <a:xfrm>
            <a:off x="261443" y="2233060"/>
            <a:ext cx="481542" cy="4500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969696"/>
              </a:buClr>
              <a:buChar char="•"/>
              <a:defRPr sz="2800">
                <a:solidFill>
                  <a:schemeClr val="tx1"/>
                </a:solidFill>
                <a:latin typeface="Frutiger LT Com 45 Light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69696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Frutiger LT Com 45 Light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69696"/>
              </a:buClr>
              <a:buFont typeface="Arial Unicode MS" panose="020B0604020202020204" pitchFamily="34" charset="-128"/>
              <a:buChar char="▲"/>
              <a:defRPr sz="2000">
                <a:solidFill>
                  <a:schemeClr val="tx1"/>
                </a:solidFill>
                <a:latin typeface="Frutiger LT Com 45 Light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69696"/>
              </a:buClr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Frutiger LT Com 45 Light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69696"/>
              </a:buClr>
              <a:buFont typeface="Wingdings" panose="05000000000000000000" pitchFamily="2" charset="2"/>
              <a:buChar char="«"/>
              <a:defRPr>
                <a:solidFill>
                  <a:schemeClr val="tx1"/>
                </a:solidFill>
                <a:latin typeface="Frutiger LT Com 45 Light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69696"/>
              </a:buClr>
              <a:buFont typeface="Wingdings" panose="05000000000000000000" pitchFamily="2" charset="2"/>
              <a:buChar char="«"/>
              <a:defRPr>
                <a:solidFill>
                  <a:schemeClr val="tx1"/>
                </a:solidFill>
                <a:latin typeface="Frutiger LT Com 45 Light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69696"/>
              </a:buClr>
              <a:buFont typeface="Wingdings" panose="05000000000000000000" pitchFamily="2" charset="2"/>
              <a:buChar char="«"/>
              <a:defRPr>
                <a:solidFill>
                  <a:schemeClr val="tx1"/>
                </a:solidFill>
                <a:latin typeface="Frutiger LT Com 45 Light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69696"/>
              </a:buClr>
              <a:buFont typeface="Wingdings" panose="05000000000000000000" pitchFamily="2" charset="2"/>
              <a:buChar char="«"/>
              <a:defRPr>
                <a:solidFill>
                  <a:schemeClr val="tx1"/>
                </a:solidFill>
                <a:latin typeface="Frutiger LT Com 45 Light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69696"/>
              </a:buClr>
              <a:buFont typeface="Wingdings" panose="05000000000000000000" pitchFamily="2" charset="2"/>
              <a:buChar char="«"/>
              <a:defRPr>
                <a:solidFill>
                  <a:schemeClr val="tx1"/>
                </a:solidFill>
                <a:latin typeface="Frutiger LT Com 45 Light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de-DE" altLang="de-DE" sz="1667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  <p:sp>
        <p:nvSpPr>
          <p:cNvPr id="19" name="Rectangle 6">
            <a:hlinkClick r:id="" action="ppaction://noaction"/>
          </p:cNvPr>
          <p:cNvSpPr>
            <a:spLocks noChangeArrowheads="1"/>
          </p:cNvSpPr>
          <p:nvPr/>
        </p:nvSpPr>
        <p:spPr bwMode="auto">
          <a:xfrm>
            <a:off x="742985" y="2221512"/>
            <a:ext cx="8157600" cy="450000"/>
          </a:xfrm>
          <a:prstGeom prst="rect">
            <a:avLst/>
          </a:prstGeom>
          <a:solidFill>
            <a:srgbClr val="DDDDDD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969696"/>
              </a:buClr>
              <a:buChar char="•"/>
              <a:defRPr sz="2800">
                <a:solidFill>
                  <a:schemeClr val="tx1"/>
                </a:solidFill>
                <a:latin typeface="Frutiger LT Com 45 Light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69696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Frutiger LT Com 45 Light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69696"/>
              </a:buClr>
              <a:buFont typeface="Arial Unicode MS" panose="020B0604020202020204" pitchFamily="34" charset="-128"/>
              <a:buChar char="▲"/>
              <a:defRPr sz="2000">
                <a:solidFill>
                  <a:schemeClr val="tx1"/>
                </a:solidFill>
                <a:latin typeface="Frutiger LT Com 45 Light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69696"/>
              </a:buClr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Frutiger LT Com 45 Light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69696"/>
              </a:buClr>
              <a:buFont typeface="Wingdings" panose="05000000000000000000" pitchFamily="2" charset="2"/>
              <a:buChar char="«"/>
              <a:defRPr>
                <a:solidFill>
                  <a:schemeClr val="tx1"/>
                </a:solidFill>
                <a:latin typeface="Frutiger LT Com 45 Light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69696"/>
              </a:buClr>
              <a:buFont typeface="Wingdings" panose="05000000000000000000" pitchFamily="2" charset="2"/>
              <a:buChar char="«"/>
              <a:defRPr>
                <a:solidFill>
                  <a:schemeClr val="tx1"/>
                </a:solidFill>
                <a:latin typeface="Frutiger LT Com 45 Light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69696"/>
              </a:buClr>
              <a:buFont typeface="Wingdings" panose="05000000000000000000" pitchFamily="2" charset="2"/>
              <a:buChar char="«"/>
              <a:defRPr>
                <a:solidFill>
                  <a:schemeClr val="tx1"/>
                </a:solidFill>
                <a:latin typeface="Frutiger LT Com 45 Light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69696"/>
              </a:buClr>
              <a:buFont typeface="Wingdings" panose="05000000000000000000" pitchFamily="2" charset="2"/>
              <a:buChar char="«"/>
              <a:defRPr>
                <a:solidFill>
                  <a:schemeClr val="tx1"/>
                </a:solidFill>
                <a:latin typeface="Frutiger LT Com 45 Light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69696"/>
              </a:buClr>
              <a:buFont typeface="Wingdings" panose="05000000000000000000" pitchFamily="2" charset="2"/>
              <a:buChar char="«"/>
              <a:defRPr>
                <a:solidFill>
                  <a:schemeClr val="tx1"/>
                </a:solidFill>
                <a:latin typeface="Frutiger LT Com 45 Light" pitchFamily="34" charset="0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de-DE" altLang="de-DE" sz="1667" b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Punkt </a:t>
            </a:r>
            <a:r>
              <a:rPr lang="de-DE" altLang="de-DE" sz="1667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de-DE" altLang="de-DE" sz="1667" b="1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Rectangle 7">
            <a:hlinkClick r:id="" action="ppaction://noaction"/>
          </p:cNvPr>
          <p:cNvSpPr>
            <a:spLocks noChangeArrowheads="1"/>
          </p:cNvSpPr>
          <p:nvPr/>
        </p:nvSpPr>
        <p:spPr bwMode="auto">
          <a:xfrm>
            <a:off x="261443" y="2817258"/>
            <a:ext cx="481542" cy="4500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969696"/>
              </a:buClr>
              <a:buChar char="•"/>
              <a:defRPr sz="2800">
                <a:solidFill>
                  <a:schemeClr val="tx1"/>
                </a:solidFill>
                <a:latin typeface="Frutiger LT Com 45 Light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69696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Frutiger LT Com 45 Light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69696"/>
              </a:buClr>
              <a:buFont typeface="Arial Unicode MS" panose="020B0604020202020204" pitchFamily="34" charset="-128"/>
              <a:buChar char="▲"/>
              <a:defRPr sz="2000">
                <a:solidFill>
                  <a:schemeClr val="tx1"/>
                </a:solidFill>
                <a:latin typeface="Frutiger LT Com 45 Light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69696"/>
              </a:buClr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Frutiger LT Com 45 Light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69696"/>
              </a:buClr>
              <a:buFont typeface="Wingdings" panose="05000000000000000000" pitchFamily="2" charset="2"/>
              <a:buChar char="«"/>
              <a:defRPr>
                <a:solidFill>
                  <a:schemeClr val="tx1"/>
                </a:solidFill>
                <a:latin typeface="Frutiger LT Com 45 Light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69696"/>
              </a:buClr>
              <a:buFont typeface="Wingdings" panose="05000000000000000000" pitchFamily="2" charset="2"/>
              <a:buChar char="«"/>
              <a:defRPr>
                <a:solidFill>
                  <a:schemeClr val="tx1"/>
                </a:solidFill>
                <a:latin typeface="Frutiger LT Com 45 Light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69696"/>
              </a:buClr>
              <a:buFont typeface="Wingdings" panose="05000000000000000000" pitchFamily="2" charset="2"/>
              <a:buChar char="«"/>
              <a:defRPr>
                <a:solidFill>
                  <a:schemeClr val="tx1"/>
                </a:solidFill>
                <a:latin typeface="Frutiger LT Com 45 Light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69696"/>
              </a:buClr>
              <a:buFont typeface="Wingdings" panose="05000000000000000000" pitchFamily="2" charset="2"/>
              <a:buChar char="«"/>
              <a:defRPr>
                <a:solidFill>
                  <a:schemeClr val="tx1"/>
                </a:solidFill>
                <a:latin typeface="Frutiger LT Com 45 Light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69696"/>
              </a:buClr>
              <a:buFont typeface="Wingdings" panose="05000000000000000000" pitchFamily="2" charset="2"/>
              <a:buChar char="«"/>
              <a:defRPr>
                <a:solidFill>
                  <a:schemeClr val="tx1"/>
                </a:solidFill>
                <a:latin typeface="Frutiger LT Com 45 Light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de-DE" altLang="de-DE" sz="1667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</a:p>
        </p:txBody>
      </p:sp>
      <p:sp>
        <p:nvSpPr>
          <p:cNvPr id="21" name="Rectangle 8">
            <a:hlinkClick r:id="" action="ppaction://noaction"/>
          </p:cNvPr>
          <p:cNvSpPr>
            <a:spLocks noChangeArrowheads="1"/>
          </p:cNvSpPr>
          <p:nvPr/>
        </p:nvSpPr>
        <p:spPr bwMode="auto">
          <a:xfrm>
            <a:off x="742985" y="2817258"/>
            <a:ext cx="8157600" cy="450000"/>
          </a:xfrm>
          <a:prstGeom prst="rect">
            <a:avLst/>
          </a:prstGeom>
          <a:solidFill>
            <a:srgbClr val="DDDDDD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969696"/>
              </a:buClr>
              <a:buChar char="•"/>
              <a:defRPr sz="2800">
                <a:solidFill>
                  <a:schemeClr val="tx1"/>
                </a:solidFill>
                <a:latin typeface="Frutiger LT Com 45 Light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69696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Frutiger LT Com 45 Light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69696"/>
              </a:buClr>
              <a:buFont typeface="Arial Unicode MS" panose="020B0604020202020204" pitchFamily="34" charset="-128"/>
              <a:buChar char="▲"/>
              <a:defRPr sz="2000">
                <a:solidFill>
                  <a:schemeClr val="tx1"/>
                </a:solidFill>
                <a:latin typeface="Frutiger LT Com 45 Light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69696"/>
              </a:buClr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Frutiger LT Com 45 Light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69696"/>
              </a:buClr>
              <a:buFont typeface="Wingdings" panose="05000000000000000000" pitchFamily="2" charset="2"/>
              <a:buChar char="«"/>
              <a:defRPr>
                <a:solidFill>
                  <a:schemeClr val="tx1"/>
                </a:solidFill>
                <a:latin typeface="Frutiger LT Com 45 Light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69696"/>
              </a:buClr>
              <a:buFont typeface="Wingdings" panose="05000000000000000000" pitchFamily="2" charset="2"/>
              <a:buChar char="«"/>
              <a:defRPr>
                <a:solidFill>
                  <a:schemeClr val="tx1"/>
                </a:solidFill>
                <a:latin typeface="Frutiger LT Com 45 Light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69696"/>
              </a:buClr>
              <a:buFont typeface="Wingdings" panose="05000000000000000000" pitchFamily="2" charset="2"/>
              <a:buChar char="«"/>
              <a:defRPr>
                <a:solidFill>
                  <a:schemeClr val="tx1"/>
                </a:solidFill>
                <a:latin typeface="Frutiger LT Com 45 Light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69696"/>
              </a:buClr>
              <a:buFont typeface="Wingdings" panose="05000000000000000000" pitchFamily="2" charset="2"/>
              <a:buChar char="«"/>
              <a:defRPr>
                <a:solidFill>
                  <a:schemeClr val="tx1"/>
                </a:solidFill>
                <a:latin typeface="Frutiger LT Com 45 Light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69696"/>
              </a:buClr>
              <a:buFont typeface="Wingdings" panose="05000000000000000000" pitchFamily="2" charset="2"/>
              <a:buChar char="«"/>
              <a:defRPr>
                <a:solidFill>
                  <a:schemeClr val="tx1"/>
                </a:solidFill>
                <a:latin typeface="Frutiger LT Com 45 Light" pitchFamily="34" charset="0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de-DE" altLang="de-DE" sz="1667" b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Punkt </a:t>
            </a:r>
            <a:r>
              <a:rPr lang="de-DE" altLang="de-DE" sz="1667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de-DE" altLang="de-DE" sz="1667" b="1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Rectangle 9">
            <a:hlinkClick r:id="" action="ppaction://noaction"/>
          </p:cNvPr>
          <p:cNvSpPr>
            <a:spLocks noChangeArrowheads="1"/>
          </p:cNvSpPr>
          <p:nvPr/>
        </p:nvSpPr>
        <p:spPr bwMode="auto">
          <a:xfrm>
            <a:off x="261443" y="3401456"/>
            <a:ext cx="481542" cy="4500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969696"/>
              </a:buClr>
              <a:buChar char="•"/>
              <a:defRPr sz="2800">
                <a:solidFill>
                  <a:schemeClr val="tx1"/>
                </a:solidFill>
                <a:latin typeface="Frutiger LT Com 45 Light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69696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Frutiger LT Com 45 Light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69696"/>
              </a:buClr>
              <a:buFont typeface="Arial Unicode MS" panose="020B0604020202020204" pitchFamily="34" charset="-128"/>
              <a:buChar char="▲"/>
              <a:defRPr sz="2000">
                <a:solidFill>
                  <a:schemeClr val="tx1"/>
                </a:solidFill>
                <a:latin typeface="Frutiger LT Com 45 Light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69696"/>
              </a:buClr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Frutiger LT Com 45 Light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69696"/>
              </a:buClr>
              <a:buFont typeface="Wingdings" panose="05000000000000000000" pitchFamily="2" charset="2"/>
              <a:buChar char="«"/>
              <a:defRPr>
                <a:solidFill>
                  <a:schemeClr val="tx1"/>
                </a:solidFill>
                <a:latin typeface="Frutiger LT Com 45 Light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69696"/>
              </a:buClr>
              <a:buFont typeface="Wingdings" panose="05000000000000000000" pitchFamily="2" charset="2"/>
              <a:buChar char="«"/>
              <a:defRPr>
                <a:solidFill>
                  <a:schemeClr val="tx1"/>
                </a:solidFill>
                <a:latin typeface="Frutiger LT Com 45 Light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69696"/>
              </a:buClr>
              <a:buFont typeface="Wingdings" panose="05000000000000000000" pitchFamily="2" charset="2"/>
              <a:buChar char="«"/>
              <a:defRPr>
                <a:solidFill>
                  <a:schemeClr val="tx1"/>
                </a:solidFill>
                <a:latin typeface="Frutiger LT Com 45 Light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69696"/>
              </a:buClr>
              <a:buFont typeface="Wingdings" panose="05000000000000000000" pitchFamily="2" charset="2"/>
              <a:buChar char="«"/>
              <a:defRPr>
                <a:solidFill>
                  <a:schemeClr val="tx1"/>
                </a:solidFill>
                <a:latin typeface="Frutiger LT Com 45 Light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69696"/>
              </a:buClr>
              <a:buFont typeface="Wingdings" panose="05000000000000000000" pitchFamily="2" charset="2"/>
              <a:buChar char="«"/>
              <a:defRPr>
                <a:solidFill>
                  <a:schemeClr val="tx1"/>
                </a:solidFill>
                <a:latin typeface="Frutiger LT Com 45 Light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de-DE" altLang="de-DE" sz="1667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</a:p>
        </p:txBody>
      </p:sp>
      <p:sp>
        <p:nvSpPr>
          <p:cNvPr id="23" name="Rectangle 10">
            <a:hlinkClick r:id="" action="ppaction://noaction"/>
          </p:cNvPr>
          <p:cNvSpPr>
            <a:spLocks noChangeArrowheads="1"/>
          </p:cNvSpPr>
          <p:nvPr/>
        </p:nvSpPr>
        <p:spPr bwMode="auto">
          <a:xfrm>
            <a:off x="742985" y="3401456"/>
            <a:ext cx="8157600" cy="450000"/>
          </a:xfrm>
          <a:prstGeom prst="rect">
            <a:avLst/>
          </a:prstGeom>
          <a:solidFill>
            <a:srgbClr val="DDDDDD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969696"/>
              </a:buClr>
              <a:buChar char="•"/>
              <a:defRPr sz="2800">
                <a:solidFill>
                  <a:schemeClr val="tx1"/>
                </a:solidFill>
                <a:latin typeface="Frutiger LT Com 45 Light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69696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Frutiger LT Com 45 Light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69696"/>
              </a:buClr>
              <a:buFont typeface="Arial Unicode MS" panose="020B0604020202020204" pitchFamily="34" charset="-128"/>
              <a:buChar char="▲"/>
              <a:defRPr sz="2000">
                <a:solidFill>
                  <a:schemeClr val="tx1"/>
                </a:solidFill>
                <a:latin typeface="Frutiger LT Com 45 Light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69696"/>
              </a:buClr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Frutiger LT Com 45 Light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69696"/>
              </a:buClr>
              <a:buFont typeface="Wingdings" panose="05000000000000000000" pitchFamily="2" charset="2"/>
              <a:buChar char="«"/>
              <a:defRPr>
                <a:solidFill>
                  <a:schemeClr val="tx1"/>
                </a:solidFill>
                <a:latin typeface="Frutiger LT Com 45 Light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69696"/>
              </a:buClr>
              <a:buFont typeface="Wingdings" panose="05000000000000000000" pitchFamily="2" charset="2"/>
              <a:buChar char="«"/>
              <a:defRPr>
                <a:solidFill>
                  <a:schemeClr val="tx1"/>
                </a:solidFill>
                <a:latin typeface="Frutiger LT Com 45 Light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69696"/>
              </a:buClr>
              <a:buFont typeface="Wingdings" panose="05000000000000000000" pitchFamily="2" charset="2"/>
              <a:buChar char="«"/>
              <a:defRPr>
                <a:solidFill>
                  <a:schemeClr val="tx1"/>
                </a:solidFill>
                <a:latin typeface="Frutiger LT Com 45 Light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69696"/>
              </a:buClr>
              <a:buFont typeface="Wingdings" panose="05000000000000000000" pitchFamily="2" charset="2"/>
              <a:buChar char="«"/>
              <a:defRPr>
                <a:solidFill>
                  <a:schemeClr val="tx1"/>
                </a:solidFill>
                <a:latin typeface="Frutiger LT Com 45 Light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69696"/>
              </a:buClr>
              <a:buFont typeface="Wingdings" panose="05000000000000000000" pitchFamily="2" charset="2"/>
              <a:buChar char="«"/>
              <a:defRPr>
                <a:solidFill>
                  <a:schemeClr val="tx1"/>
                </a:solidFill>
                <a:latin typeface="Frutiger LT Com 45 Light" pitchFamily="34" charset="0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de-DE" altLang="de-DE" sz="1667" b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Punkt </a:t>
            </a:r>
            <a:r>
              <a:rPr lang="de-DE" altLang="de-DE" sz="1667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endParaRPr lang="de-DE" altLang="de-DE" sz="1667" b="1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Rectangle 11">
            <a:hlinkClick r:id="" action="ppaction://noaction"/>
          </p:cNvPr>
          <p:cNvSpPr>
            <a:spLocks noChangeArrowheads="1"/>
          </p:cNvSpPr>
          <p:nvPr/>
        </p:nvSpPr>
        <p:spPr bwMode="auto">
          <a:xfrm>
            <a:off x="261443" y="3985654"/>
            <a:ext cx="481542" cy="4500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969696"/>
              </a:buClr>
              <a:buChar char="•"/>
              <a:defRPr sz="2800">
                <a:solidFill>
                  <a:schemeClr val="tx1"/>
                </a:solidFill>
                <a:latin typeface="Frutiger LT Com 45 Light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69696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Frutiger LT Com 45 Light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69696"/>
              </a:buClr>
              <a:buFont typeface="Arial Unicode MS" panose="020B0604020202020204" pitchFamily="34" charset="-128"/>
              <a:buChar char="▲"/>
              <a:defRPr sz="2000">
                <a:solidFill>
                  <a:schemeClr val="tx1"/>
                </a:solidFill>
                <a:latin typeface="Frutiger LT Com 45 Light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69696"/>
              </a:buClr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Frutiger LT Com 45 Light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69696"/>
              </a:buClr>
              <a:buFont typeface="Wingdings" panose="05000000000000000000" pitchFamily="2" charset="2"/>
              <a:buChar char="«"/>
              <a:defRPr>
                <a:solidFill>
                  <a:schemeClr val="tx1"/>
                </a:solidFill>
                <a:latin typeface="Frutiger LT Com 45 Light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69696"/>
              </a:buClr>
              <a:buFont typeface="Wingdings" panose="05000000000000000000" pitchFamily="2" charset="2"/>
              <a:buChar char="«"/>
              <a:defRPr>
                <a:solidFill>
                  <a:schemeClr val="tx1"/>
                </a:solidFill>
                <a:latin typeface="Frutiger LT Com 45 Light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69696"/>
              </a:buClr>
              <a:buFont typeface="Wingdings" panose="05000000000000000000" pitchFamily="2" charset="2"/>
              <a:buChar char="«"/>
              <a:defRPr>
                <a:solidFill>
                  <a:schemeClr val="tx1"/>
                </a:solidFill>
                <a:latin typeface="Frutiger LT Com 45 Light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69696"/>
              </a:buClr>
              <a:buFont typeface="Wingdings" panose="05000000000000000000" pitchFamily="2" charset="2"/>
              <a:buChar char="«"/>
              <a:defRPr>
                <a:solidFill>
                  <a:schemeClr val="tx1"/>
                </a:solidFill>
                <a:latin typeface="Frutiger LT Com 45 Light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69696"/>
              </a:buClr>
              <a:buFont typeface="Wingdings" panose="05000000000000000000" pitchFamily="2" charset="2"/>
              <a:buChar char="«"/>
              <a:defRPr>
                <a:solidFill>
                  <a:schemeClr val="tx1"/>
                </a:solidFill>
                <a:latin typeface="Frutiger LT Com 45 Light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de-DE" altLang="de-DE" sz="1667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</a:p>
        </p:txBody>
      </p:sp>
      <p:sp>
        <p:nvSpPr>
          <p:cNvPr id="25" name="Rectangle 12">
            <a:hlinkClick r:id="" action="ppaction://noaction"/>
          </p:cNvPr>
          <p:cNvSpPr>
            <a:spLocks noChangeArrowheads="1"/>
          </p:cNvSpPr>
          <p:nvPr/>
        </p:nvSpPr>
        <p:spPr bwMode="auto">
          <a:xfrm>
            <a:off x="742985" y="3985654"/>
            <a:ext cx="8157600" cy="450000"/>
          </a:xfrm>
          <a:prstGeom prst="rect">
            <a:avLst/>
          </a:prstGeom>
          <a:solidFill>
            <a:srgbClr val="DDDDDD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969696"/>
              </a:buClr>
              <a:buChar char="•"/>
              <a:defRPr sz="2800">
                <a:solidFill>
                  <a:schemeClr val="tx1"/>
                </a:solidFill>
                <a:latin typeface="Frutiger LT Com 45 Light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69696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Frutiger LT Com 45 Light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69696"/>
              </a:buClr>
              <a:buFont typeface="Arial Unicode MS" panose="020B0604020202020204" pitchFamily="34" charset="-128"/>
              <a:buChar char="▲"/>
              <a:defRPr sz="2000">
                <a:solidFill>
                  <a:schemeClr val="tx1"/>
                </a:solidFill>
                <a:latin typeface="Frutiger LT Com 45 Light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69696"/>
              </a:buClr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Frutiger LT Com 45 Light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69696"/>
              </a:buClr>
              <a:buFont typeface="Wingdings" panose="05000000000000000000" pitchFamily="2" charset="2"/>
              <a:buChar char="«"/>
              <a:defRPr>
                <a:solidFill>
                  <a:schemeClr val="tx1"/>
                </a:solidFill>
                <a:latin typeface="Frutiger LT Com 45 Light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69696"/>
              </a:buClr>
              <a:buFont typeface="Wingdings" panose="05000000000000000000" pitchFamily="2" charset="2"/>
              <a:buChar char="«"/>
              <a:defRPr>
                <a:solidFill>
                  <a:schemeClr val="tx1"/>
                </a:solidFill>
                <a:latin typeface="Frutiger LT Com 45 Light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69696"/>
              </a:buClr>
              <a:buFont typeface="Wingdings" panose="05000000000000000000" pitchFamily="2" charset="2"/>
              <a:buChar char="«"/>
              <a:defRPr>
                <a:solidFill>
                  <a:schemeClr val="tx1"/>
                </a:solidFill>
                <a:latin typeface="Frutiger LT Com 45 Light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69696"/>
              </a:buClr>
              <a:buFont typeface="Wingdings" panose="05000000000000000000" pitchFamily="2" charset="2"/>
              <a:buChar char="«"/>
              <a:defRPr>
                <a:solidFill>
                  <a:schemeClr val="tx1"/>
                </a:solidFill>
                <a:latin typeface="Frutiger LT Com 45 Light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69696"/>
              </a:buClr>
              <a:buFont typeface="Wingdings" panose="05000000000000000000" pitchFamily="2" charset="2"/>
              <a:buChar char="«"/>
              <a:defRPr>
                <a:solidFill>
                  <a:schemeClr val="tx1"/>
                </a:solidFill>
                <a:latin typeface="Frutiger LT Com 45 Light" pitchFamily="34" charset="0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de-DE" altLang="de-DE" sz="1667" b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Punkt </a:t>
            </a:r>
            <a:r>
              <a:rPr lang="de-DE" altLang="de-DE" sz="1667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endParaRPr lang="de-DE" altLang="de-DE" sz="1667" b="1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Rectangle 13">
            <a:hlinkClick r:id="" action="ppaction://noaction"/>
          </p:cNvPr>
          <p:cNvSpPr>
            <a:spLocks noChangeArrowheads="1"/>
          </p:cNvSpPr>
          <p:nvPr/>
        </p:nvSpPr>
        <p:spPr bwMode="auto">
          <a:xfrm>
            <a:off x="261443" y="4569852"/>
            <a:ext cx="481542" cy="4500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969696"/>
              </a:buClr>
              <a:buChar char="•"/>
              <a:defRPr sz="2800">
                <a:solidFill>
                  <a:schemeClr val="tx1"/>
                </a:solidFill>
                <a:latin typeface="Frutiger LT Com 45 Light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69696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Frutiger LT Com 45 Light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69696"/>
              </a:buClr>
              <a:buFont typeface="Arial Unicode MS" panose="020B0604020202020204" pitchFamily="34" charset="-128"/>
              <a:buChar char="▲"/>
              <a:defRPr sz="2000">
                <a:solidFill>
                  <a:schemeClr val="tx1"/>
                </a:solidFill>
                <a:latin typeface="Frutiger LT Com 45 Light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69696"/>
              </a:buClr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Frutiger LT Com 45 Light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69696"/>
              </a:buClr>
              <a:buFont typeface="Wingdings" panose="05000000000000000000" pitchFamily="2" charset="2"/>
              <a:buChar char="«"/>
              <a:defRPr>
                <a:solidFill>
                  <a:schemeClr val="tx1"/>
                </a:solidFill>
                <a:latin typeface="Frutiger LT Com 45 Light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69696"/>
              </a:buClr>
              <a:buFont typeface="Wingdings" panose="05000000000000000000" pitchFamily="2" charset="2"/>
              <a:buChar char="«"/>
              <a:defRPr>
                <a:solidFill>
                  <a:schemeClr val="tx1"/>
                </a:solidFill>
                <a:latin typeface="Frutiger LT Com 45 Light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69696"/>
              </a:buClr>
              <a:buFont typeface="Wingdings" panose="05000000000000000000" pitchFamily="2" charset="2"/>
              <a:buChar char="«"/>
              <a:defRPr>
                <a:solidFill>
                  <a:schemeClr val="tx1"/>
                </a:solidFill>
                <a:latin typeface="Frutiger LT Com 45 Light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69696"/>
              </a:buClr>
              <a:buFont typeface="Wingdings" panose="05000000000000000000" pitchFamily="2" charset="2"/>
              <a:buChar char="«"/>
              <a:defRPr>
                <a:solidFill>
                  <a:schemeClr val="tx1"/>
                </a:solidFill>
                <a:latin typeface="Frutiger LT Com 45 Light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69696"/>
              </a:buClr>
              <a:buFont typeface="Wingdings" panose="05000000000000000000" pitchFamily="2" charset="2"/>
              <a:buChar char="«"/>
              <a:defRPr>
                <a:solidFill>
                  <a:schemeClr val="tx1"/>
                </a:solidFill>
                <a:latin typeface="Frutiger LT Com 45 Light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de-DE" altLang="de-DE" sz="1667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</a:p>
        </p:txBody>
      </p:sp>
      <p:sp>
        <p:nvSpPr>
          <p:cNvPr id="27" name="Rectangle 14">
            <a:hlinkClick r:id="" action="ppaction://noaction"/>
          </p:cNvPr>
          <p:cNvSpPr>
            <a:spLocks noChangeArrowheads="1"/>
          </p:cNvSpPr>
          <p:nvPr/>
        </p:nvSpPr>
        <p:spPr bwMode="auto">
          <a:xfrm>
            <a:off x="742985" y="4569851"/>
            <a:ext cx="8157600" cy="450000"/>
          </a:xfrm>
          <a:prstGeom prst="rect">
            <a:avLst/>
          </a:prstGeom>
          <a:solidFill>
            <a:srgbClr val="DDDDDD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969696"/>
              </a:buClr>
              <a:buChar char="•"/>
              <a:defRPr sz="2800">
                <a:solidFill>
                  <a:schemeClr val="tx1"/>
                </a:solidFill>
                <a:latin typeface="Frutiger LT Com 45 Light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69696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Frutiger LT Com 45 Light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69696"/>
              </a:buClr>
              <a:buFont typeface="Arial Unicode MS" panose="020B0604020202020204" pitchFamily="34" charset="-128"/>
              <a:buChar char="▲"/>
              <a:defRPr sz="2000">
                <a:solidFill>
                  <a:schemeClr val="tx1"/>
                </a:solidFill>
                <a:latin typeface="Frutiger LT Com 45 Light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69696"/>
              </a:buClr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Frutiger LT Com 45 Light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69696"/>
              </a:buClr>
              <a:buFont typeface="Wingdings" panose="05000000000000000000" pitchFamily="2" charset="2"/>
              <a:buChar char="«"/>
              <a:defRPr>
                <a:solidFill>
                  <a:schemeClr val="tx1"/>
                </a:solidFill>
                <a:latin typeface="Frutiger LT Com 45 Light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69696"/>
              </a:buClr>
              <a:buFont typeface="Wingdings" panose="05000000000000000000" pitchFamily="2" charset="2"/>
              <a:buChar char="«"/>
              <a:defRPr>
                <a:solidFill>
                  <a:schemeClr val="tx1"/>
                </a:solidFill>
                <a:latin typeface="Frutiger LT Com 45 Light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69696"/>
              </a:buClr>
              <a:buFont typeface="Wingdings" panose="05000000000000000000" pitchFamily="2" charset="2"/>
              <a:buChar char="«"/>
              <a:defRPr>
                <a:solidFill>
                  <a:schemeClr val="tx1"/>
                </a:solidFill>
                <a:latin typeface="Frutiger LT Com 45 Light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69696"/>
              </a:buClr>
              <a:buFont typeface="Wingdings" panose="05000000000000000000" pitchFamily="2" charset="2"/>
              <a:buChar char="«"/>
              <a:defRPr>
                <a:solidFill>
                  <a:schemeClr val="tx1"/>
                </a:solidFill>
                <a:latin typeface="Frutiger LT Com 45 Light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69696"/>
              </a:buClr>
              <a:buFont typeface="Wingdings" panose="05000000000000000000" pitchFamily="2" charset="2"/>
              <a:buChar char="«"/>
              <a:defRPr>
                <a:solidFill>
                  <a:schemeClr val="tx1"/>
                </a:solidFill>
                <a:latin typeface="Frutiger LT Com 45 Light" pitchFamily="34" charset="0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de-DE" altLang="de-DE" sz="1667" b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Punkt </a:t>
            </a:r>
            <a:r>
              <a:rPr lang="de-DE" altLang="de-DE" sz="1667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endParaRPr lang="de-DE" altLang="de-DE" sz="1667" b="1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Rectangle 16">
            <a:hlinkClick r:id="" action="ppaction://noaction"/>
          </p:cNvPr>
          <p:cNvSpPr>
            <a:spLocks noChangeArrowheads="1"/>
          </p:cNvSpPr>
          <p:nvPr/>
        </p:nvSpPr>
        <p:spPr bwMode="auto">
          <a:xfrm>
            <a:off x="261443" y="1648862"/>
            <a:ext cx="481542" cy="450000"/>
          </a:xfrm>
          <a:prstGeom prst="rect">
            <a:avLst/>
          </a:prstGeom>
          <a:solidFill>
            <a:schemeClr val="tx2">
              <a:lumMod val="75000"/>
            </a:schemeClr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969696"/>
              </a:buClr>
              <a:buChar char="•"/>
              <a:defRPr sz="2800">
                <a:solidFill>
                  <a:schemeClr val="tx1"/>
                </a:solidFill>
                <a:latin typeface="Frutiger LT Com 45 Light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69696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Frutiger LT Com 45 Light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69696"/>
              </a:buClr>
              <a:buFont typeface="Arial Unicode MS" panose="020B0604020202020204" pitchFamily="34" charset="-128"/>
              <a:buChar char="▲"/>
              <a:defRPr sz="2000">
                <a:solidFill>
                  <a:schemeClr val="tx1"/>
                </a:solidFill>
                <a:latin typeface="Frutiger LT Com 45 Light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69696"/>
              </a:buClr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Frutiger LT Com 45 Light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69696"/>
              </a:buClr>
              <a:buFont typeface="Wingdings" panose="05000000000000000000" pitchFamily="2" charset="2"/>
              <a:buChar char="«"/>
              <a:defRPr>
                <a:solidFill>
                  <a:schemeClr val="tx1"/>
                </a:solidFill>
                <a:latin typeface="Frutiger LT Com 45 Light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69696"/>
              </a:buClr>
              <a:buFont typeface="Wingdings" panose="05000000000000000000" pitchFamily="2" charset="2"/>
              <a:buChar char="«"/>
              <a:defRPr>
                <a:solidFill>
                  <a:schemeClr val="tx1"/>
                </a:solidFill>
                <a:latin typeface="Frutiger LT Com 45 Light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69696"/>
              </a:buClr>
              <a:buFont typeface="Wingdings" panose="05000000000000000000" pitchFamily="2" charset="2"/>
              <a:buChar char="«"/>
              <a:defRPr>
                <a:solidFill>
                  <a:schemeClr val="tx1"/>
                </a:solidFill>
                <a:latin typeface="Frutiger LT Com 45 Light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69696"/>
              </a:buClr>
              <a:buFont typeface="Wingdings" panose="05000000000000000000" pitchFamily="2" charset="2"/>
              <a:buChar char="«"/>
              <a:defRPr>
                <a:solidFill>
                  <a:schemeClr val="tx1"/>
                </a:solidFill>
                <a:latin typeface="Frutiger LT Com 45 Light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69696"/>
              </a:buClr>
              <a:buFont typeface="Wingdings" panose="05000000000000000000" pitchFamily="2" charset="2"/>
              <a:buChar char="«"/>
              <a:defRPr>
                <a:solidFill>
                  <a:schemeClr val="tx1"/>
                </a:solidFill>
                <a:latin typeface="Frutiger LT Com 45 Light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de-DE" altLang="de-DE" sz="1667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29" name="Rectangle 17">
            <a:hlinkClick r:id="" action="ppaction://noaction"/>
          </p:cNvPr>
          <p:cNvSpPr>
            <a:spLocks noChangeArrowheads="1"/>
          </p:cNvSpPr>
          <p:nvPr/>
        </p:nvSpPr>
        <p:spPr bwMode="auto">
          <a:xfrm>
            <a:off x="742985" y="1648862"/>
            <a:ext cx="8157600" cy="450000"/>
          </a:xfrm>
          <a:prstGeom prst="rect">
            <a:avLst/>
          </a:prstGeom>
          <a:solidFill>
            <a:srgbClr val="DDDDDD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969696"/>
              </a:buClr>
              <a:buChar char="•"/>
              <a:defRPr sz="2800">
                <a:solidFill>
                  <a:schemeClr val="tx1"/>
                </a:solidFill>
                <a:latin typeface="Frutiger LT Com 45 Light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69696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Frutiger LT Com 45 Light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69696"/>
              </a:buClr>
              <a:buFont typeface="Arial Unicode MS" panose="020B0604020202020204" pitchFamily="34" charset="-128"/>
              <a:buChar char="▲"/>
              <a:defRPr sz="2000">
                <a:solidFill>
                  <a:schemeClr val="tx1"/>
                </a:solidFill>
                <a:latin typeface="Frutiger LT Com 45 Light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69696"/>
              </a:buClr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Frutiger LT Com 45 Light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969696"/>
              </a:buClr>
              <a:buFont typeface="Wingdings" panose="05000000000000000000" pitchFamily="2" charset="2"/>
              <a:buChar char="«"/>
              <a:defRPr>
                <a:solidFill>
                  <a:schemeClr val="tx1"/>
                </a:solidFill>
                <a:latin typeface="Frutiger LT Com 45 Light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69696"/>
              </a:buClr>
              <a:buFont typeface="Wingdings" panose="05000000000000000000" pitchFamily="2" charset="2"/>
              <a:buChar char="«"/>
              <a:defRPr>
                <a:solidFill>
                  <a:schemeClr val="tx1"/>
                </a:solidFill>
                <a:latin typeface="Frutiger LT Com 45 Light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69696"/>
              </a:buClr>
              <a:buFont typeface="Wingdings" panose="05000000000000000000" pitchFamily="2" charset="2"/>
              <a:buChar char="«"/>
              <a:defRPr>
                <a:solidFill>
                  <a:schemeClr val="tx1"/>
                </a:solidFill>
                <a:latin typeface="Frutiger LT Com 45 Light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69696"/>
              </a:buClr>
              <a:buFont typeface="Wingdings" panose="05000000000000000000" pitchFamily="2" charset="2"/>
              <a:buChar char="«"/>
              <a:defRPr>
                <a:solidFill>
                  <a:schemeClr val="tx1"/>
                </a:solidFill>
                <a:latin typeface="Frutiger LT Com 45 Light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69696"/>
              </a:buClr>
              <a:buFont typeface="Wingdings" panose="05000000000000000000" pitchFamily="2" charset="2"/>
              <a:buChar char="«"/>
              <a:defRPr>
                <a:solidFill>
                  <a:schemeClr val="tx1"/>
                </a:solidFill>
                <a:latin typeface="Frutiger LT Com 45 Light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de-DE" altLang="de-DE" sz="1667" b="1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Punkt 1</a:t>
            </a:r>
            <a:endParaRPr lang="de-DE" altLang="de-DE" sz="1667" b="1" dirty="0">
              <a:solidFill>
                <a:schemeClr val="tx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111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spcBef>
                <a:spcPct val="20000"/>
              </a:spcBef>
              <a:buFont typeface="Arial" panose="020B0604020202020204" pitchFamily="34" charset="0"/>
              <a:buNone/>
            </a:pPr>
            <a:fld id="{D67930A6-0C8D-40E4-8F67-A948E08362E9}" type="datetime1">
              <a:rPr lang="de-DE" smtClean="0"/>
              <a:t>12.04.2017</a:t>
            </a:fld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spcBef>
                <a:spcPct val="20000"/>
              </a:spcBef>
              <a:buFont typeface="Arial" panose="020B0604020202020204" pitchFamily="34" charset="0"/>
              <a:buNone/>
            </a:pPr>
            <a:fld id="{2207087B-3B86-491E-8535-62836D5B6570}" type="slidenum">
              <a:rPr lang="de-DE" smtClean="0"/>
              <a:pPr>
                <a:spcBef>
                  <a:spcPct val="20000"/>
                </a:spcBef>
                <a:buFont typeface="Arial" panose="020B0604020202020204" pitchFamily="34" charset="0"/>
                <a:buNone/>
              </a:pPr>
              <a:t>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spcBef>
                <a:spcPct val="20000"/>
              </a:spcBef>
              <a:buFont typeface="Arial" panose="020B0604020202020204" pitchFamily="34" charset="0"/>
              <a:buNone/>
            </a:pPr>
            <a:r>
              <a:rPr lang="de-DE" smtClean="0"/>
              <a:t>Thema/Dozent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579816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48</Words>
  <Application>Microsoft Office PowerPoint</Application>
  <PresentationFormat>Bildschirmpräsentation (4:3)</PresentationFormat>
  <Paragraphs>36</Paragraphs>
  <Slides>4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4</vt:i4>
      </vt:variant>
    </vt:vector>
  </HeadingPairs>
  <TitlesOfParts>
    <vt:vector size="5" baseType="lpstr">
      <vt:lpstr>Larissa</vt:lpstr>
      <vt:lpstr>PowerPoint-Präsentation</vt:lpstr>
      <vt:lpstr>Agenda</vt:lpstr>
      <vt:lpstr>Agenda</vt:lpstr>
      <vt:lpstr>PowerPoint-Präsentation</vt:lpstr>
    </vt:vector>
  </TitlesOfParts>
  <Company>FernUniversität Hagen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Überschrift Überschrift Überschrift Überschrift Überschrift Über</dc:title>
  <dc:creator>Schwarzer, Sonia</dc:creator>
  <cp:lastModifiedBy>Schwarzer, Sonia</cp:lastModifiedBy>
  <cp:revision>60</cp:revision>
  <dcterms:created xsi:type="dcterms:W3CDTF">2017-04-04T18:17:49Z</dcterms:created>
  <dcterms:modified xsi:type="dcterms:W3CDTF">2017-04-12T08:43:20Z</dcterms:modified>
</cp:coreProperties>
</file>