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0"/>
  </p:notesMasterIdLst>
  <p:handoutMasterIdLst>
    <p:handoutMasterId r:id="rId31"/>
  </p:handoutMasterIdLst>
  <p:sldIdLst>
    <p:sldId id="260" r:id="rId5"/>
    <p:sldId id="327" r:id="rId6"/>
    <p:sldId id="322" r:id="rId7"/>
    <p:sldId id="321" r:id="rId8"/>
    <p:sldId id="323" r:id="rId9"/>
    <p:sldId id="314" r:id="rId10"/>
    <p:sldId id="315" r:id="rId11"/>
    <p:sldId id="316" r:id="rId12"/>
    <p:sldId id="317" r:id="rId13"/>
    <p:sldId id="305" r:id="rId14"/>
    <p:sldId id="329" r:id="rId15"/>
    <p:sldId id="330" r:id="rId16"/>
    <p:sldId id="336" r:id="rId17"/>
    <p:sldId id="334" r:id="rId18"/>
    <p:sldId id="335" r:id="rId19"/>
    <p:sldId id="333" r:id="rId20"/>
    <p:sldId id="331" r:id="rId21"/>
    <p:sldId id="332" r:id="rId22"/>
    <p:sldId id="306" r:id="rId23"/>
    <p:sldId id="324" r:id="rId24"/>
    <p:sldId id="320" r:id="rId25"/>
    <p:sldId id="319" r:id="rId26"/>
    <p:sldId id="325" r:id="rId27"/>
    <p:sldId id="326" r:id="rId28"/>
    <p:sldId id="263" r:id="rId29"/>
  </p:sldIdLst>
  <p:sldSz cx="12192000" cy="6858000"/>
  <p:notesSz cx="6858000" cy="9144000"/>
  <p:defaultTextStyle>
    <a:defPPr>
      <a:defRPr lang="de-DE"/>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26BE8F5D-1CF4-44EB-9671-6C6F385ACA4B}">
          <p14:sldIdLst>
            <p14:sldId id="260"/>
            <p14:sldId id="327"/>
            <p14:sldId id="322"/>
            <p14:sldId id="321"/>
            <p14:sldId id="323"/>
            <p14:sldId id="314"/>
            <p14:sldId id="315"/>
            <p14:sldId id="316"/>
            <p14:sldId id="317"/>
            <p14:sldId id="305"/>
            <p14:sldId id="329"/>
            <p14:sldId id="330"/>
            <p14:sldId id="336"/>
            <p14:sldId id="334"/>
            <p14:sldId id="335"/>
            <p14:sldId id="333"/>
            <p14:sldId id="331"/>
            <p14:sldId id="332"/>
            <p14:sldId id="306"/>
            <p14:sldId id="324"/>
            <p14:sldId id="320"/>
            <p14:sldId id="319"/>
            <p14:sldId id="325"/>
            <p14:sldId id="326"/>
            <p14:sldId id="2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98F422-5327-39A1-DFA8-632E1890C201}" name="Adamus, Tanja" initials="AT" userId="S::adamus@buerokommunikation.fernuni-hagen.de::d907684c-eee4-4a8d-b5c1-59c6c058742f" providerId="AD"/>
  <p188:author id="{C63A11A5-4F13-1D98-709F-96B894B86C59}" name="Engelmeier, Benedikt" initials="EB" userId="S::engelmeier@buerokommunikation.fernuni-hagen.de::d2681d6b-4bad-4541-8cd3-abfde3c4b37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ngelmeier, Benedikt"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0A242-148E-48FE-AB97-671439E28195}" v="4" dt="2024-04-11T12:03:30.281"/>
    <p1510:client id="{767C811D-8A52-43DA-B21B-591D6D81DF65}" v="24" dt="2024-04-11T08:59:32.795"/>
    <p1510:client id="{BB6090E7-8B28-E0ED-9F97-8C65C696B674}" v="8" dt="2024-04-11T11:47:50.123"/>
    <p1510:client id="{56382204-25EB-464E-AF20-E6FA490F5514}" v="1" dt="2024-04-10T09:43:10.045"/>
    <p1510:client id="{D1EE8449-2E47-45FC-83CF-12A11F89215A}" v="4" dt="2024-04-11T09:41:14.865"/>
    <p1510:client id="{E29F38DD-183B-B84A-51EF-2559C3291E90}" v="7" dt="2024-04-12T07:03:39.17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02" y="79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486274698195956"/>
          <c:y val="2.93847566574839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5.4966806922226247E-2"/>
          <c:y val="3.1726556784438614E-2"/>
          <c:w val="0.80790270891381089"/>
          <c:h val="0.89765272971451815"/>
        </c:manualLayout>
      </c:layout>
      <c:lineChart>
        <c:grouping val="standard"/>
        <c:varyColors val="0"/>
        <c:ser>
          <c:idx val="0"/>
          <c:order val="0"/>
          <c:tx>
            <c:strRef>
              <c:f>Tabelle1!$B$1</c:f>
              <c:strCache>
                <c:ptCount val="1"/>
                <c:pt idx="0">
                  <c:v>Personalmaßnahmen</c:v>
                </c:pt>
              </c:strCache>
            </c:strRef>
          </c:tx>
          <c:spPr>
            <a:ln w="28575" cap="rnd">
              <a:solidFill>
                <a:schemeClr val="accent1"/>
              </a:solidFill>
              <a:round/>
            </a:ln>
            <a:effectLst/>
          </c:spPr>
          <c:marker>
            <c:symbol val="none"/>
          </c:marker>
          <c:dPt>
            <c:idx val="8"/>
            <c:marker>
              <c:symbol val="none"/>
            </c:marker>
            <c:bubble3D val="0"/>
            <c:extLst>
              <c:ext xmlns:c16="http://schemas.microsoft.com/office/drawing/2014/chart" uri="{C3380CC4-5D6E-409C-BE32-E72D297353CC}">
                <c16:uniqueId val="{00000000-D2B4-4AB7-B923-84534CF907AF}"/>
              </c:ext>
            </c:extLst>
          </c:dPt>
          <c:cat>
            <c:strRef>
              <c:f>Tabelle1!$A$2:$A$13</c:f>
              <c:strCache>
                <c:ptCount val="11"/>
                <c:pt idx="0">
                  <c:v>2013/14</c:v>
                </c:pt>
                <c:pt idx="1">
                  <c:v>2014/15</c:v>
                </c:pt>
                <c:pt idx="2">
                  <c:v>2015/16</c:v>
                </c:pt>
                <c:pt idx="3">
                  <c:v>2016/17</c:v>
                </c:pt>
                <c:pt idx="4">
                  <c:v>2017/18</c:v>
                </c:pt>
                <c:pt idx="5">
                  <c:v>2018/19</c:v>
                </c:pt>
                <c:pt idx="6">
                  <c:v>2019/20</c:v>
                </c:pt>
                <c:pt idx="7">
                  <c:v>2020/21</c:v>
                </c:pt>
                <c:pt idx="8">
                  <c:v>2021/22</c:v>
                </c:pt>
                <c:pt idx="9">
                  <c:v>2022/23</c:v>
                </c:pt>
                <c:pt idx="10">
                  <c:v>2023/24</c:v>
                </c:pt>
              </c:strCache>
            </c:strRef>
          </c:cat>
          <c:val>
            <c:numRef>
              <c:f>Tabelle1!$B$2:$B$13</c:f>
              <c:numCache>
                <c:formatCode>General</c:formatCode>
                <c:ptCount val="12"/>
                <c:pt idx="0">
                  <c:v>1106</c:v>
                </c:pt>
                <c:pt idx="1">
                  <c:v>1359</c:v>
                </c:pt>
                <c:pt idx="2">
                  <c:v>1241</c:v>
                </c:pt>
                <c:pt idx="3">
                  <c:v>1064</c:v>
                </c:pt>
                <c:pt idx="4">
                  <c:v>1001</c:v>
                </c:pt>
                <c:pt idx="5">
                  <c:v>1141</c:v>
                </c:pt>
                <c:pt idx="6">
                  <c:v>1197</c:v>
                </c:pt>
                <c:pt idx="7">
                  <c:v>1282</c:v>
                </c:pt>
                <c:pt idx="8">
                  <c:v>1331</c:v>
                </c:pt>
                <c:pt idx="9">
                  <c:v>1353</c:v>
                </c:pt>
                <c:pt idx="10">
                  <c:v>1366</c:v>
                </c:pt>
              </c:numCache>
            </c:numRef>
          </c:val>
          <c:smooth val="0"/>
          <c:extLst>
            <c:ext xmlns:c16="http://schemas.microsoft.com/office/drawing/2014/chart" uri="{C3380CC4-5D6E-409C-BE32-E72D297353CC}">
              <c16:uniqueId val="{00000002-E251-430E-9627-E6542BB73F55}"/>
            </c:ext>
          </c:extLst>
        </c:ser>
        <c:dLbls>
          <c:showLegendKey val="0"/>
          <c:showVal val="0"/>
          <c:showCatName val="0"/>
          <c:showSerName val="0"/>
          <c:showPercent val="0"/>
          <c:showBubbleSize val="0"/>
        </c:dLbls>
        <c:smooth val="0"/>
        <c:axId val="211706016"/>
        <c:axId val="1"/>
      </c:lineChart>
      <c:catAx>
        <c:axId val="21170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
        <c:crosses val="autoZero"/>
        <c:auto val="1"/>
        <c:lblAlgn val="ctr"/>
        <c:lblOffset val="100"/>
        <c:noMultiLvlLbl val="0"/>
      </c:catAx>
      <c:valAx>
        <c:axId val="1"/>
        <c:scaling>
          <c:orientation val="minMax"/>
          <c:max val="1500"/>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11706016"/>
        <c:crosses val="autoZero"/>
        <c:crossBetween val="between"/>
        <c:majorUnit val="500"/>
        <c:minorUnit val="15"/>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8076014549421174"/>
          <c:y val="1.902557353431426E-2"/>
          <c:w val="0.80790270891381089"/>
          <c:h val="0.91175510833569606"/>
        </c:manualLayout>
      </c:layout>
      <c:lineChart>
        <c:grouping val="standard"/>
        <c:varyColors val="0"/>
        <c:ser>
          <c:idx val="1"/>
          <c:order val="0"/>
          <c:tx>
            <c:strRef>
              <c:f>Tabelle1!$C$1</c:f>
              <c:strCache>
                <c:ptCount val="1"/>
                <c:pt idx="0">
                  <c:v>Stellenausschreibungen</c:v>
                </c:pt>
              </c:strCache>
            </c:strRef>
          </c:tx>
          <c:spPr>
            <a:ln w="25400">
              <a:solidFill>
                <a:schemeClr val="tx2"/>
              </a:solidFill>
              <a:tailEnd type="triangle"/>
            </a:ln>
          </c:spPr>
          <c:marker>
            <c:symbol val="none"/>
          </c:marker>
          <c:cat>
            <c:strRef>
              <c:f>Tabelle1!$A$2:$A$13</c:f>
              <c:strCache>
                <c:ptCount val="11"/>
                <c:pt idx="0">
                  <c:v>2013/14</c:v>
                </c:pt>
                <c:pt idx="1">
                  <c:v>2014/15</c:v>
                </c:pt>
                <c:pt idx="2">
                  <c:v>2015/16</c:v>
                </c:pt>
                <c:pt idx="3">
                  <c:v>2016/17</c:v>
                </c:pt>
                <c:pt idx="4">
                  <c:v>2017/18</c:v>
                </c:pt>
                <c:pt idx="5">
                  <c:v>2018/19</c:v>
                </c:pt>
                <c:pt idx="6">
                  <c:v>2019/20</c:v>
                </c:pt>
                <c:pt idx="7">
                  <c:v>2020/21</c:v>
                </c:pt>
                <c:pt idx="8">
                  <c:v>2021/22</c:v>
                </c:pt>
                <c:pt idx="9">
                  <c:v>2022/23</c:v>
                </c:pt>
                <c:pt idx="10">
                  <c:v>2023/24</c:v>
                </c:pt>
              </c:strCache>
            </c:strRef>
          </c:cat>
          <c:val>
            <c:numRef>
              <c:f>Tabelle1!$C$2:$C$13</c:f>
              <c:numCache>
                <c:formatCode>General</c:formatCode>
                <c:ptCount val="12"/>
                <c:pt idx="0">
                  <c:v>239</c:v>
                </c:pt>
                <c:pt idx="1">
                  <c:v>212</c:v>
                </c:pt>
                <c:pt idx="2">
                  <c:v>196</c:v>
                </c:pt>
                <c:pt idx="3">
                  <c:v>205</c:v>
                </c:pt>
                <c:pt idx="4">
                  <c:v>214</c:v>
                </c:pt>
                <c:pt idx="5">
                  <c:v>195</c:v>
                </c:pt>
                <c:pt idx="6">
                  <c:v>242</c:v>
                </c:pt>
                <c:pt idx="7">
                  <c:v>194</c:v>
                </c:pt>
                <c:pt idx="8">
                  <c:v>192</c:v>
                </c:pt>
                <c:pt idx="9">
                  <c:v>217</c:v>
                </c:pt>
                <c:pt idx="10">
                  <c:v>195</c:v>
                </c:pt>
              </c:numCache>
            </c:numRef>
          </c:val>
          <c:smooth val="0"/>
          <c:extLst>
            <c:ext xmlns:c16="http://schemas.microsoft.com/office/drawing/2014/chart" uri="{C3380CC4-5D6E-409C-BE32-E72D297353CC}">
              <c16:uniqueId val="{00000008-E251-430E-9627-E6542BB73F55}"/>
            </c:ext>
          </c:extLst>
        </c:ser>
        <c:ser>
          <c:idx val="2"/>
          <c:order val="1"/>
          <c:tx>
            <c:strRef>
              <c:f>Tabelle1!$D$1</c:f>
              <c:strCache>
                <c:ptCount val="1"/>
                <c:pt idx="0">
                  <c:v>Ausschreibungsverzichte</c:v>
                </c:pt>
              </c:strCache>
            </c:strRef>
          </c:tx>
          <c:spPr>
            <a:ln w="25400">
              <a:solidFill>
                <a:srgbClr val="FF0000"/>
              </a:solidFill>
              <a:tailEnd type="triangle"/>
            </a:ln>
            <a:effectLst/>
          </c:spPr>
          <c:marker>
            <c:symbol val="none"/>
          </c:marker>
          <c:cat>
            <c:strRef>
              <c:f>Tabelle1!$A$2:$A$13</c:f>
              <c:strCache>
                <c:ptCount val="11"/>
                <c:pt idx="0">
                  <c:v>2013/14</c:v>
                </c:pt>
                <c:pt idx="1">
                  <c:v>2014/15</c:v>
                </c:pt>
                <c:pt idx="2">
                  <c:v>2015/16</c:v>
                </c:pt>
                <c:pt idx="3">
                  <c:v>2016/17</c:v>
                </c:pt>
                <c:pt idx="4">
                  <c:v>2017/18</c:v>
                </c:pt>
                <c:pt idx="5">
                  <c:v>2018/19</c:v>
                </c:pt>
                <c:pt idx="6">
                  <c:v>2019/20</c:v>
                </c:pt>
                <c:pt idx="7">
                  <c:v>2020/21</c:v>
                </c:pt>
                <c:pt idx="8">
                  <c:v>2021/22</c:v>
                </c:pt>
                <c:pt idx="9">
                  <c:v>2022/23</c:v>
                </c:pt>
                <c:pt idx="10">
                  <c:v>2023/24</c:v>
                </c:pt>
              </c:strCache>
            </c:strRef>
          </c:cat>
          <c:val>
            <c:numRef>
              <c:f>Tabelle1!$D$2:$D$13</c:f>
              <c:numCache>
                <c:formatCode>General</c:formatCode>
                <c:ptCount val="12"/>
                <c:pt idx="0">
                  <c:v>51</c:v>
                </c:pt>
                <c:pt idx="1">
                  <c:v>57</c:v>
                </c:pt>
                <c:pt idx="2">
                  <c:v>78</c:v>
                </c:pt>
                <c:pt idx="3">
                  <c:v>85</c:v>
                </c:pt>
                <c:pt idx="4">
                  <c:v>76</c:v>
                </c:pt>
                <c:pt idx="5">
                  <c:v>70</c:v>
                </c:pt>
                <c:pt idx="6">
                  <c:v>80</c:v>
                </c:pt>
                <c:pt idx="7">
                  <c:v>97</c:v>
                </c:pt>
                <c:pt idx="8">
                  <c:v>94</c:v>
                </c:pt>
                <c:pt idx="9">
                  <c:v>116</c:v>
                </c:pt>
                <c:pt idx="10">
                  <c:v>110</c:v>
                </c:pt>
              </c:numCache>
            </c:numRef>
          </c:val>
          <c:smooth val="0"/>
          <c:extLst>
            <c:ext xmlns:c16="http://schemas.microsoft.com/office/drawing/2014/chart" uri="{C3380CC4-5D6E-409C-BE32-E72D297353CC}">
              <c16:uniqueId val="{0000000D-E251-430E-9627-E6542BB73F55}"/>
            </c:ext>
          </c:extLst>
        </c:ser>
        <c:ser>
          <c:idx val="3"/>
          <c:order val="2"/>
          <c:tx>
            <c:strRef>
              <c:f>Tabelle1!$E$1</c:f>
              <c:strCache>
                <c:ptCount val="1"/>
                <c:pt idx="0">
                  <c:v>sonstige Beteiligungsmaßnahmen/Projekte/etc.</c:v>
                </c:pt>
              </c:strCache>
            </c:strRef>
          </c:tx>
          <c:spPr>
            <a:ln w="25400">
              <a:prstDash val="solid"/>
              <a:tailEnd type="triangle"/>
            </a:ln>
            <a:effectLst>
              <a:outerShdw blurRad="50800" dist="50800" dir="5400000" sx="2000" sy="2000" algn="ctr" rotWithShape="0">
                <a:srgbClr val="000000">
                  <a:alpha val="43137"/>
                </a:srgbClr>
              </a:outerShdw>
            </a:effectLst>
          </c:spPr>
          <c:marker>
            <c:symbol val="none"/>
          </c:marker>
          <c:cat>
            <c:strRef>
              <c:f>Tabelle1!$A$2:$A$13</c:f>
              <c:strCache>
                <c:ptCount val="11"/>
                <c:pt idx="0">
                  <c:v>2013/14</c:v>
                </c:pt>
                <c:pt idx="1">
                  <c:v>2014/15</c:v>
                </c:pt>
                <c:pt idx="2">
                  <c:v>2015/16</c:v>
                </c:pt>
                <c:pt idx="3">
                  <c:v>2016/17</c:v>
                </c:pt>
                <c:pt idx="4">
                  <c:v>2017/18</c:v>
                </c:pt>
                <c:pt idx="5">
                  <c:v>2018/19</c:v>
                </c:pt>
                <c:pt idx="6">
                  <c:v>2019/20</c:v>
                </c:pt>
                <c:pt idx="7">
                  <c:v>2020/21</c:v>
                </c:pt>
                <c:pt idx="8">
                  <c:v>2021/22</c:v>
                </c:pt>
                <c:pt idx="9">
                  <c:v>2022/23</c:v>
                </c:pt>
                <c:pt idx="10">
                  <c:v>2023/24</c:v>
                </c:pt>
              </c:strCache>
            </c:strRef>
          </c:cat>
          <c:val>
            <c:numRef>
              <c:f>Tabelle1!$E$2:$E$13</c:f>
              <c:numCache>
                <c:formatCode>General</c:formatCode>
                <c:ptCount val="12"/>
                <c:pt idx="0">
                  <c:v>38</c:v>
                </c:pt>
                <c:pt idx="1">
                  <c:v>25</c:v>
                </c:pt>
                <c:pt idx="2">
                  <c:v>33</c:v>
                </c:pt>
                <c:pt idx="3">
                  <c:v>31</c:v>
                </c:pt>
                <c:pt idx="4">
                  <c:v>59</c:v>
                </c:pt>
                <c:pt idx="5">
                  <c:v>67</c:v>
                </c:pt>
                <c:pt idx="6">
                  <c:v>64</c:v>
                </c:pt>
                <c:pt idx="7">
                  <c:v>76</c:v>
                </c:pt>
                <c:pt idx="8">
                  <c:v>105</c:v>
                </c:pt>
                <c:pt idx="9">
                  <c:v>93</c:v>
                </c:pt>
                <c:pt idx="10">
                  <c:v>60</c:v>
                </c:pt>
              </c:numCache>
            </c:numRef>
          </c:val>
          <c:smooth val="0"/>
          <c:extLst>
            <c:ext xmlns:c16="http://schemas.microsoft.com/office/drawing/2014/chart" uri="{C3380CC4-5D6E-409C-BE32-E72D297353CC}">
              <c16:uniqueId val="{0000000F-E251-430E-9627-E6542BB73F55}"/>
            </c:ext>
          </c:extLst>
        </c:ser>
        <c:dLbls>
          <c:showLegendKey val="0"/>
          <c:showVal val="0"/>
          <c:showCatName val="0"/>
          <c:showSerName val="0"/>
          <c:showPercent val="0"/>
          <c:showBubbleSize val="0"/>
        </c:dLbls>
        <c:smooth val="0"/>
        <c:axId val="211706016"/>
        <c:axId val="1"/>
      </c:lineChart>
      <c:catAx>
        <c:axId val="211706016"/>
        <c:scaling>
          <c:orientation val="minMax"/>
        </c:scaling>
        <c:delete val="0"/>
        <c:axPos val="b"/>
        <c:numFmt formatCode="General" sourceLinked="1"/>
        <c:majorTickMark val="out"/>
        <c:minorTickMark val="none"/>
        <c:tickLblPos val="nextTo"/>
        <c:crossAx val="1"/>
        <c:crosses val="autoZero"/>
        <c:auto val="1"/>
        <c:lblAlgn val="ctr"/>
        <c:lblOffset val="100"/>
        <c:noMultiLvlLbl val="0"/>
      </c:catAx>
      <c:valAx>
        <c:axId val="1"/>
        <c:scaling>
          <c:orientation val="minMax"/>
          <c:max val="250"/>
          <c:min val="0"/>
        </c:scaling>
        <c:delete val="0"/>
        <c:axPos val="l"/>
        <c:majorGridlines>
          <c:spPr>
            <a:ln w="0">
              <a:solidFill>
                <a:schemeClr val="bg1"/>
              </a:solidFill>
            </a:ln>
          </c:spPr>
        </c:majorGridlines>
        <c:numFmt formatCode="General" sourceLinked="1"/>
        <c:majorTickMark val="out"/>
        <c:minorTickMark val="none"/>
        <c:tickLblPos val="nextTo"/>
        <c:crossAx val="211706016"/>
        <c:crosses val="autoZero"/>
        <c:crossBetween val="between"/>
        <c:majorUnit val="20"/>
      </c:valAx>
      <c:spPr>
        <a:noFill/>
        <a:ln w="25399">
          <a:noFill/>
        </a:ln>
      </c:spPr>
    </c:plotArea>
    <c:legend>
      <c:legendPos val="tr"/>
      <c:layout>
        <c:manualLayout>
          <c:xMode val="edge"/>
          <c:yMode val="edge"/>
          <c:x val="0.1870452822867342"/>
          <c:y val="0.21910654142504427"/>
          <c:w val="0.42399392886215204"/>
          <c:h val="0.3880374408316089"/>
        </c:manualLayout>
      </c:layout>
      <c:overlay val="1"/>
      <c:spPr>
        <a:ln>
          <a:noFill/>
          <a:prstDash val="sysDot"/>
        </a:ln>
      </c:sp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404413845389942"/>
          <c:y val="9.1639942350045606E-2"/>
          <c:w val="0.59852028367474419"/>
          <c:h val="0.8513895858948749"/>
        </c:manualLayout>
      </c:layout>
      <c:lineChart>
        <c:grouping val="standard"/>
        <c:varyColors val="0"/>
        <c:ser>
          <c:idx val="0"/>
          <c:order val="0"/>
          <c:tx>
            <c:strRef>
              <c:f>Tabelle1!$B$1</c:f>
              <c:strCache>
                <c:ptCount val="1"/>
                <c:pt idx="0">
                  <c:v>Steigerung</c:v>
                </c:pt>
              </c:strCache>
            </c:strRef>
          </c:tx>
          <c:spPr>
            <a:ln>
              <a:solidFill>
                <a:srgbClr val="00B050"/>
              </a:solidFill>
              <a:tailEnd type="triangle"/>
            </a:ln>
          </c:spPr>
          <c:marker>
            <c:symbol val="none"/>
          </c:marker>
          <c:dLbls>
            <c:dLbl>
              <c:idx val="3"/>
              <c:spPr/>
              <c:txPr>
                <a:bodyPr/>
                <a:lstStyle/>
                <a:p>
                  <a:pPr>
                    <a:defRPr/>
                  </a:pPr>
                  <a:endParaRPr lang="de-DE"/>
                </a:p>
              </c:txPr>
              <c:dLblPos val="b"/>
              <c:showLegendKey val="0"/>
              <c:showVal val="1"/>
              <c:showCatName val="0"/>
              <c:showSerName val="0"/>
              <c:showPercent val="0"/>
              <c:showBubbleSize val="0"/>
              <c:extLst>
                <c:ext xmlns:c16="http://schemas.microsoft.com/office/drawing/2014/chart" uri="{C3380CC4-5D6E-409C-BE32-E72D297353CC}">
                  <c16:uniqueId val="{00000000-56A8-4FEA-BF7B-D24084E2B396}"/>
                </c:ext>
              </c:extLst>
            </c:dLbl>
            <c:dLbl>
              <c:idx val="4"/>
              <c:spPr/>
              <c:txPr>
                <a:bodyPr/>
                <a:lstStyle/>
                <a:p>
                  <a:pPr>
                    <a:defRPr/>
                  </a:pPr>
                  <a:endParaRPr lang="de-DE"/>
                </a:p>
              </c:txPr>
              <c:dLblPos val="b"/>
              <c:showLegendKey val="0"/>
              <c:showVal val="1"/>
              <c:showCatName val="0"/>
              <c:showSerName val="0"/>
              <c:showPercent val="0"/>
              <c:showBubbleSize val="0"/>
              <c:extLst>
                <c:ext xmlns:c16="http://schemas.microsoft.com/office/drawing/2014/chart" uri="{C3380CC4-5D6E-409C-BE32-E72D297353CC}">
                  <c16:uniqueId val="{00000001-56A8-4FEA-BF7B-D24084E2B396}"/>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8"/>
                <c:pt idx="0">
                  <c:v>2016/17</c:v>
                </c:pt>
                <c:pt idx="1">
                  <c:v>2017/18</c:v>
                </c:pt>
                <c:pt idx="2">
                  <c:v>2018/19</c:v>
                </c:pt>
                <c:pt idx="3">
                  <c:v>2019/20</c:v>
                </c:pt>
                <c:pt idx="4">
                  <c:v>2020/21</c:v>
                </c:pt>
                <c:pt idx="5">
                  <c:v>2021/22</c:v>
                </c:pt>
                <c:pt idx="6">
                  <c:v>2022/23</c:v>
                </c:pt>
                <c:pt idx="7">
                  <c:v>2023/24</c:v>
                </c:pt>
              </c:strCache>
            </c:strRef>
          </c:cat>
          <c:val>
            <c:numRef>
              <c:f>Tabelle1!$B$2:$B$9</c:f>
              <c:numCache>
                <c:formatCode>General</c:formatCode>
                <c:ptCount val="8"/>
                <c:pt idx="0">
                  <c:v>1385</c:v>
                </c:pt>
                <c:pt idx="1">
                  <c:v>1350</c:v>
                </c:pt>
                <c:pt idx="2">
                  <c:v>1473</c:v>
                </c:pt>
                <c:pt idx="3">
                  <c:v>1583</c:v>
                </c:pt>
                <c:pt idx="4">
                  <c:v>1697</c:v>
                </c:pt>
                <c:pt idx="5">
                  <c:v>1722</c:v>
                </c:pt>
                <c:pt idx="6">
                  <c:v>1779</c:v>
                </c:pt>
                <c:pt idx="7">
                  <c:v>1715</c:v>
                </c:pt>
              </c:numCache>
            </c:numRef>
          </c:val>
          <c:smooth val="0"/>
          <c:extLst>
            <c:ext xmlns:c16="http://schemas.microsoft.com/office/drawing/2014/chart" uri="{C3380CC4-5D6E-409C-BE32-E72D297353CC}">
              <c16:uniqueId val="{00000002-C6FD-4EFE-B7FE-8F4B141D10D5}"/>
            </c:ext>
          </c:extLst>
        </c:ser>
        <c:dLbls>
          <c:showLegendKey val="0"/>
          <c:showVal val="0"/>
          <c:showCatName val="0"/>
          <c:showSerName val="0"/>
          <c:showPercent val="0"/>
          <c:showBubbleSize val="0"/>
        </c:dLbls>
        <c:smooth val="0"/>
        <c:axId val="130661376"/>
        <c:axId val="102568704"/>
      </c:lineChart>
      <c:catAx>
        <c:axId val="130661376"/>
        <c:scaling>
          <c:orientation val="minMax"/>
        </c:scaling>
        <c:delete val="0"/>
        <c:axPos val="b"/>
        <c:numFmt formatCode="General" sourceLinked="1"/>
        <c:majorTickMark val="out"/>
        <c:minorTickMark val="none"/>
        <c:tickLblPos val="nextTo"/>
        <c:crossAx val="102568704"/>
        <c:crosses val="autoZero"/>
        <c:auto val="1"/>
        <c:lblAlgn val="ctr"/>
        <c:lblOffset val="100"/>
        <c:noMultiLvlLbl val="0"/>
      </c:catAx>
      <c:valAx>
        <c:axId val="102568704"/>
        <c:scaling>
          <c:orientation val="minMax"/>
          <c:max val="2000"/>
          <c:min val="1000"/>
        </c:scaling>
        <c:delete val="0"/>
        <c:axPos val="l"/>
        <c:majorGridlines/>
        <c:numFmt formatCode="General" sourceLinked="1"/>
        <c:majorTickMark val="out"/>
        <c:minorTickMark val="none"/>
        <c:tickLblPos val="nextTo"/>
        <c:crossAx val="130661376"/>
        <c:crosses val="autoZero"/>
        <c:crossBetween val="between"/>
        <c:majorUnit val="200"/>
      </c:valAx>
      <c:spPr>
        <a:noFill/>
        <a:ln w="25400">
          <a:noFill/>
        </a:ln>
      </c:spPr>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427096E-BFB7-454D-A5D3-10A858ACA7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3ED1C8A2-CBAB-487B-8857-4DA70EE6C1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EDCE07-DB9D-49EC-8D6A-53E47163B5CF}" type="datetimeFigureOut">
              <a:rPr lang="de-DE" smtClean="0"/>
              <a:t>17.04.2024</a:t>
            </a:fld>
            <a:endParaRPr lang="de-DE"/>
          </a:p>
        </p:txBody>
      </p:sp>
      <p:sp>
        <p:nvSpPr>
          <p:cNvPr id="4" name="Fußzeilenplatzhalter 3">
            <a:extLst>
              <a:ext uri="{FF2B5EF4-FFF2-40B4-BE49-F238E27FC236}">
                <a16:creationId xmlns:a16="http://schemas.microsoft.com/office/drawing/2014/main" id="{001AE9DF-DAD5-4B13-AE10-A61BC267BB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D50C541E-8B0A-41B8-80F9-AD28BEC659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0C7989-95B6-4E8A-9899-930BD7E7CB15}" type="slidenum">
              <a:rPr lang="de-DE" smtClean="0"/>
              <a:t>‹Nr.›</a:t>
            </a:fld>
            <a:endParaRPr lang="de-DE"/>
          </a:p>
        </p:txBody>
      </p:sp>
    </p:spTree>
    <p:extLst>
      <p:ext uri="{BB962C8B-B14F-4D97-AF65-F5344CB8AC3E}">
        <p14:creationId xmlns:p14="http://schemas.microsoft.com/office/powerpoint/2010/main" val="23384313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CDBCAC-5F00-47F0-BBE7-4862A47AF8BE}" type="datetimeFigureOut">
              <a:rPr lang="de-DE" smtClean="0"/>
              <a:t>17.04.2024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9ADF2-3AF6-4B39-998B-734B61508636}" type="slidenum">
              <a:rPr lang="de-DE" smtClean="0"/>
              <a:t>‹Nr.›</a:t>
            </a:fld>
            <a:endParaRPr lang="de-DE"/>
          </a:p>
        </p:txBody>
      </p:sp>
    </p:spTree>
    <p:extLst>
      <p:ext uri="{BB962C8B-B14F-4D97-AF65-F5344CB8AC3E}">
        <p14:creationId xmlns:p14="http://schemas.microsoft.com/office/powerpoint/2010/main" val="3474665985"/>
      </p:ext>
    </p:extLst>
  </p:cSld>
  <p:clrMap bg1="lt1" tx1="dk1" bg2="lt2" tx2="dk2" accent1="accent1" accent2="accent2" accent3="accent3" accent4="accent4" accent5="accent5" accent6="accent6" hlink="hlink" folHlink="folHlink"/>
  <p:hf sldNum="0" hdr="0" ftr="0" dt="0"/>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31516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eU_Titelfolie">
    <p:spTree>
      <p:nvGrpSpPr>
        <p:cNvPr id="1" name=""/>
        <p:cNvGrpSpPr/>
        <p:nvPr/>
      </p:nvGrpSpPr>
      <p:grpSpPr>
        <a:xfrm>
          <a:off x="0" y="0"/>
          <a:ext cx="0" cy="0"/>
          <a:chOff x="0" y="0"/>
          <a:chExt cx="0" cy="0"/>
        </a:xfrm>
      </p:grpSpPr>
      <p:sp>
        <p:nvSpPr>
          <p:cNvPr id="7" name="Rechteck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p:nvPr>
        </p:nvSpPr>
        <p:spPr>
          <a:xfrm>
            <a:off x="3433576" y="3600001"/>
            <a:ext cx="7995224" cy="1125144"/>
          </a:xfrm>
        </p:spPr>
        <p:txBody>
          <a:bodyPr/>
          <a:lstStyle>
            <a:lvl1pPr>
              <a:defRPr sz="3400" b="0">
                <a:solidFill>
                  <a:schemeClr val="tx1"/>
                </a:solidFill>
              </a:defRPr>
            </a:lvl1pPr>
          </a:lstStyle>
          <a:p>
            <a:r>
              <a:rPr lang="de-DE"/>
              <a:t>Titelmasterformat durch Klicken bearbeiten</a:t>
            </a:r>
          </a:p>
        </p:txBody>
      </p:sp>
      <p:sp>
        <p:nvSpPr>
          <p:cNvPr id="3" name="Untertitel 2"/>
          <p:cNvSpPr>
            <a:spLocks noGrp="1"/>
          </p:cNvSpPr>
          <p:nvPr>
            <p:ph type="subTitle" idx="1"/>
          </p:nvPr>
        </p:nvSpPr>
        <p:spPr>
          <a:xfrm>
            <a:off x="3431704" y="4770000"/>
            <a:ext cx="7997096" cy="1087508"/>
          </a:xfrm>
        </p:spPr>
        <p:txBody>
          <a:bodyPr/>
          <a:lstStyle>
            <a:lvl1pPr marL="0" indent="0" algn="l">
              <a:buNone/>
              <a:defRPr sz="2200">
                <a:solidFill>
                  <a:schemeClr val="tx2"/>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de-DE"/>
              <a:t>Formatvorlage des Untertitelmasters durch Klicken bearbeiten</a:t>
            </a:r>
          </a:p>
        </p:txBody>
      </p:sp>
      <p:sp>
        <p:nvSpPr>
          <p:cNvPr id="16" name="Textplatzhalter 15"/>
          <p:cNvSpPr>
            <a:spLocks noGrp="1"/>
          </p:cNvSpPr>
          <p:nvPr>
            <p:ph type="body" sz="quarter" idx="10"/>
          </p:nvPr>
        </p:nvSpPr>
        <p:spPr>
          <a:xfrm>
            <a:off x="576000" y="6076800"/>
            <a:ext cx="4464049" cy="160512"/>
          </a:xfrm>
        </p:spPr>
        <p:txBody>
          <a:bodyPr/>
          <a:lstStyle>
            <a:lvl1pPr marL="0" indent="0">
              <a:buNone/>
              <a:defRPr sz="1000" b="1" cap="all" baseline="0">
                <a:solidFill>
                  <a:schemeClr val="tx2"/>
                </a:solidFill>
              </a:defRPr>
            </a:lvl1pPr>
          </a:lstStyle>
          <a:p>
            <a:pPr lvl="0"/>
            <a:r>
              <a:rPr lang="de-DE"/>
              <a:t>Textmasterformat bearbeiten</a:t>
            </a:r>
          </a:p>
        </p:txBody>
      </p:sp>
      <p:sp>
        <p:nvSpPr>
          <p:cNvPr id="18" name="Textplatzhalter 17"/>
          <p:cNvSpPr>
            <a:spLocks noGrp="1"/>
          </p:cNvSpPr>
          <p:nvPr>
            <p:ph type="body" sz="quarter" idx="11"/>
          </p:nvPr>
        </p:nvSpPr>
        <p:spPr>
          <a:xfrm>
            <a:off x="576000" y="6254067"/>
            <a:ext cx="4464049" cy="392102"/>
          </a:xfrm>
        </p:spPr>
        <p:txBody>
          <a:bodyPr/>
          <a:lstStyle>
            <a:lvl1pPr marL="0" indent="0">
              <a:spcBef>
                <a:spcPts val="0"/>
              </a:spcBef>
              <a:buNone/>
              <a:defRPr sz="1000"/>
            </a:lvl1pPr>
            <a:lvl2pPr marL="457631" indent="0">
              <a:buNone/>
              <a:defRPr/>
            </a:lvl2pPr>
            <a:lvl3pPr marL="914354" indent="0">
              <a:buNone/>
              <a:defRPr/>
            </a:lvl3pPr>
            <a:lvl4pPr marL="1371530" indent="0">
              <a:buNone/>
              <a:defRPr/>
            </a:lvl4pPr>
            <a:lvl5pPr marL="1828707" indent="0">
              <a:buNone/>
              <a:defRPr/>
            </a:lvl5pPr>
          </a:lstStyle>
          <a:p>
            <a:pPr lvl="0"/>
            <a:r>
              <a:rPr lang="de-DE"/>
              <a:t>Textmasterformat bearbeiten</a:t>
            </a:r>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1428801" cy="3053056"/>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1522800"/>
            <a:ext cx="2088000" cy="2088000"/>
          </a:xfrm>
          <a:prstGeom prst="rect">
            <a:avLst/>
          </a:prstGeom>
        </p:spPr>
      </p:pic>
      <p:pic>
        <p:nvPicPr>
          <p:cNvPr id="12" name="Grafik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52000" y="6176734"/>
            <a:ext cx="2476800" cy="449922"/>
          </a:xfrm>
          <a:prstGeom prst="rect">
            <a:avLst/>
          </a:prstGeom>
        </p:spPr>
      </p:pic>
    </p:spTree>
    <p:extLst>
      <p:ext uri="{BB962C8B-B14F-4D97-AF65-F5344CB8AC3E}">
        <p14:creationId xmlns:p14="http://schemas.microsoft.com/office/powerpoint/2010/main" val="124494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eU_Inhalt_Fließtex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spcBef>
                <a:spcPts val="0"/>
              </a:spcBef>
              <a:spcAft>
                <a:spcPts val="1200"/>
              </a:spcAft>
              <a:buFontTx/>
              <a:buNone/>
              <a:defRPr/>
            </a:lvl1pPr>
            <a:lvl2pPr marL="457631" indent="0">
              <a:spcBef>
                <a:spcPts val="0"/>
              </a:spcBef>
              <a:spcAft>
                <a:spcPts val="1200"/>
              </a:spcAft>
              <a:buFontTx/>
              <a:buNone/>
              <a:defRPr/>
            </a:lvl2pPr>
            <a:lvl3pPr marL="914354" indent="0">
              <a:spcBef>
                <a:spcPts val="0"/>
              </a:spcBef>
              <a:spcAft>
                <a:spcPts val="1200"/>
              </a:spcAft>
              <a:buFontTx/>
              <a:buNone/>
              <a:defRPr/>
            </a:lvl3pPr>
            <a:lvl4pPr marL="1371530" indent="0">
              <a:spcBef>
                <a:spcPts val="0"/>
              </a:spcBef>
              <a:spcAft>
                <a:spcPts val="1200"/>
              </a:spcAft>
              <a:buFontTx/>
              <a:buNone/>
              <a:defRPr/>
            </a:lvl4pPr>
            <a:lvl5pPr marL="1828707" indent="0">
              <a:spcBef>
                <a:spcPts val="0"/>
              </a:spcBef>
              <a:spcAft>
                <a:spcPts val="1200"/>
              </a:spcAft>
              <a:buFontTx/>
              <a:buNone/>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7"/>
          <p:cNvSpPr>
            <a:spLocks noGrp="1"/>
          </p:cNvSpPr>
          <p:nvPr>
            <p:ph type="body" sz="quarter" idx="13" hasCustomPrompt="1"/>
          </p:nvPr>
        </p:nvSpPr>
        <p:spPr>
          <a:xfrm>
            <a:off x="6945452" y="759510"/>
            <a:ext cx="4561681" cy="216322"/>
          </a:xfrm>
        </p:spPr>
        <p:txBody>
          <a:bodyPr/>
          <a:lstStyle>
            <a:lvl1pPr marL="0" indent="0" algn="r">
              <a:buNone/>
              <a:defRPr sz="1000" b="1" cap="all" baseline="0">
                <a:solidFill>
                  <a:schemeClr val="tx2"/>
                </a:solidFill>
              </a:defRPr>
            </a:lvl1pPr>
          </a:lstStyle>
          <a:p>
            <a:pPr lvl="0"/>
            <a:r>
              <a:rPr lang="de-DE"/>
              <a:t>Die Rektorin</a:t>
            </a:r>
          </a:p>
        </p:txBody>
      </p:sp>
      <p:sp>
        <p:nvSpPr>
          <p:cNvPr id="11" name="Titel 10">
            <a:extLst>
              <a:ext uri="{FF2B5EF4-FFF2-40B4-BE49-F238E27FC236}">
                <a16:creationId xmlns:a16="http://schemas.microsoft.com/office/drawing/2014/main" id="{42892AE2-5AE4-4C66-BDB2-E90006A3FFC9}"/>
              </a:ext>
            </a:extLst>
          </p:cNvPr>
          <p:cNvSpPr>
            <a:spLocks noGrp="1"/>
          </p:cNvSpPr>
          <p:nvPr>
            <p:ph type="title"/>
          </p:nvPr>
        </p:nvSpPr>
        <p:spPr/>
        <p:txBody>
          <a:bodyPr/>
          <a:lstStyle/>
          <a:p>
            <a:r>
              <a:rPr lang="de-DE"/>
              <a:t>Mastertitelformat bearbeiten</a:t>
            </a:r>
          </a:p>
        </p:txBody>
      </p:sp>
      <p:sp>
        <p:nvSpPr>
          <p:cNvPr id="12" name="Datumsplatzhalter 11">
            <a:extLst>
              <a:ext uri="{FF2B5EF4-FFF2-40B4-BE49-F238E27FC236}">
                <a16:creationId xmlns:a16="http://schemas.microsoft.com/office/drawing/2014/main" id="{4CA1FCF1-7A4A-450B-AC69-5F06634F69C2}"/>
              </a:ext>
            </a:extLst>
          </p:cNvPr>
          <p:cNvSpPr>
            <a:spLocks noGrp="1"/>
          </p:cNvSpPr>
          <p:nvPr>
            <p:ph type="dt" sz="half" idx="14"/>
          </p:nvPr>
        </p:nvSpPr>
        <p:spPr/>
        <p:txBody>
          <a:bodyPr/>
          <a:lstStyle/>
          <a:p>
            <a:endParaRPr lang="de-DE"/>
          </a:p>
        </p:txBody>
      </p:sp>
      <p:sp>
        <p:nvSpPr>
          <p:cNvPr id="13" name="Fußzeilenplatzhalter 12">
            <a:extLst>
              <a:ext uri="{FF2B5EF4-FFF2-40B4-BE49-F238E27FC236}">
                <a16:creationId xmlns:a16="http://schemas.microsoft.com/office/drawing/2014/main" id="{CB8584F6-C78B-4DEA-B304-96DAB67FFB88}"/>
              </a:ext>
            </a:extLst>
          </p:cNvPr>
          <p:cNvSpPr>
            <a:spLocks noGrp="1"/>
          </p:cNvSpPr>
          <p:nvPr>
            <p:ph type="ftr" sz="quarter" idx="15"/>
          </p:nvPr>
        </p:nvSpPr>
        <p:spPr/>
        <p:txBody>
          <a:bodyPr/>
          <a:lstStyle/>
          <a:p>
            <a:endParaRPr lang="de-DE"/>
          </a:p>
        </p:txBody>
      </p:sp>
      <p:sp>
        <p:nvSpPr>
          <p:cNvPr id="14" name="Foliennummernplatzhalter 13">
            <a:extLst>
              <a:ext uri="{FF2B5EF4-FFF2-40B4-BE49-F238E27FC236}">
                <a16:creationId xmlns:a16="http://schemas.microsoft.com/office/drawing/2014/main" id="{49F567C2-B7CD-4283-AAD3-8133DCD1AAD2}"/>
              </a:ext>
            </a:extLst>
          </p:cNvPr>
          <p:cNvSpPr>
            <a:spLocks noGrp="1"/>
          </p:cNvSpPr>
          <p:nvPr>
            <p:ph type="sldNum" sz="quarter" idx="16"/>
          </p:nvPr>
        </p:nvSpPr>
        <p:spPr/>
        <p:txBody>
          <a:bodyPr/>
          <a:lstStyle/>
          <a:p>
            <a:fld id="{242EEE4B-4F13-4B3B-896D-98344C2D1A3F}" type="slidenum">
              <a:rPr lang="de-DE" smtClean="0"/>
              <a:pPr/>
              <a:t>‹Nr.›</a:t>
            </a:fld>
            <a:endParaRPr lang="de-DE"/>
          </a:p>
        </p:txBody>
      </p:sp>
    </p:spTree>
    <p:extLst>
      <p:ext uri="{BB962C8B-B14F-4D97-AF65-F5344CB8AC3E}">
        <p14:creationId xmlns:p14="http://schemas.microsoft.com/office/powerpoint/2010/main" val="394643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eU_Inhalt_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a:xfrm>
            <a:off x="3629424" y="6426003"/>
            <a:ext cx="7890576" cy="241001"/>
          </a:xfrm>
        </p:spPr>
        <p:txBody>
          <a:bodyPr/>
          <a:lstStyle/>
          <a:p>
            <a:endParaRPr lang="de-DE"/>
          </a:p>
        </p:txBody>
      </p:sp>
      <p:sp>
        <p:nvSpPr>
          <p:cNvPr id="6" name="Foliennummernplatzhalter 5"/>
          <p:cNvSpPr>
            <a:spLocks noGrp="1"/>
          </p:cNvSpPr>
          <p:nvPr>
            <p:ph type="sldNum" sz="quarter" idx="12"/>
          </p:nvPr>
        </p:nvSpPr>
        <p:spPr/>
        <p:txBody>
          <a:bodyPr/>
          <a:lstStyle/>
          <a:p>
            <a:fld id="{242EEE4B-4F13-4B3B-896D-98344C2D1A3F}" type="slidenum">
              <a:rPr lang="de-DE" smtClean="0"/>
              <a:t>‹Nr.›</a:t>
            </a:fld>
            <a:endParaRPr lang="de-DE"/>
          </a:p>
        </p:txBody>
      </p:sp>
      <p:sp>
        <p:nvSpPr>
          <p:cNvPr id="8" name="Textplatzhalter 7"/>
          <p:cNvSpPr>
            <a:spLocks noGrp="1"/>
          </p:cNvSpPr>
          <p:nvPr>
            <p:ph type="body" sz="quarter" idx="13" hasCustomPrompt="1"/>
          </p:nvPr>
        </p:nvSpPr>
        <p:spPr>
          <a:xfrm>
            <a:off x="6944691" y="759510"/>
            <a:ext cx="4561681" cy="216322"/>
          </a:xfrm>
        </p:spPr>
        <p:txBody>
          <a:bodyPr/>
          <a:lstStyle>
            <a:lvl1pPr marL="0" indent="0" algn="r">
              <a:buNone/>
              <a:defRPr sz="1000" b="1" cap="all" baseline="0">
                <a:solidFill>
                  <a:schemeClr val="tx2"/>
                </a:solidFill>
              </a:defRPr>
            </a:lvl1pPr>
          </a:lstStyle>
          <a:p>
            <a:pPr lvl="0"/>
            <a:r>
              <a:rPr lang="de-DE"/>
              <a:t>Die Rektorin</a:t>
            </a:r>
          </a:p>
        </p:txBody>
      </p:sp>
    </p:spTree>
    <p:extLst>
      <p:ext uri="{BB962C8B-B14F-4D97-AF65-F5344CB8AC3E}">
        <p14:creationId xmlns:p14="http://schemas.microsoft.com/office/powerpoint/2010/main" val="37855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4418" y="1027114"/>
            <a:ext cx="11040533" cy="509587"/>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24418" y="1484314"/>
            <a:ext cx="11036300" cy="4681537"/>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xfrm>
            <a:off x="515380" y="6399331"/>
            <a:ext cx="2040227" cy="332615"/>
          </a:xfrm>
          <a:prstGeom prst="rect">
            <a:avLst/>
          </a:prstGeom>
          <a:ln/>
        </p:spPr>
        <p:txBody>
          <a:bodyPr/>
          <a:lstStyle>
            <a:lvl1pPr>
              <a:defRPr/>
            </a:lvl1pPr>
          </a:lstStyle>
          <a:p>
            <a:pPr>
              <a:defRPr/>
            </a:pPr>
            <a:endParaRPr lang="de-DE"/>
          </a:p>
        </p:txBody>
      </p:sp>
    </p:spTree>
    <p:extLst>
      <p:ext uri="{BB962C8B-B14F-4D97-AF65-F5344CB8AC3E}">
        <p14:creationId xmlns:p14="http://schemas.microsoft.com/office/powerpoint/2010/main" val="727539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296000" y="1522800"/>
            <a:ext cx="10224000" cy="394032"/>
          </a:xfrm>
          <a:prstGeom prst="rect">
            <a:avLst/>
          </a:prstGeom>
        </p:spPr>
        <p:txBody>
          <a:bodyPr vert="horz" lIns="0" tIns="0" rIns="0" bIns="0" rtlCol="0" anchor="t" anchorCtr="0">
            <a:noAutofit/>
          </a:bodyPr>
          <a:lstStyle/>
          <a:p>
            <a:r>
              <a:rPr lang="de-DE"/>
              <a:t>Titelmasterformat durch Klicken bearbeiten</a:t>
            </a:r>
          </a:p>
        </p:txBody>
      </p:sp>
      <p:sp>
        <p:nvSpPr>
          <p:cNvPr id="3" name="Textplatzhalter 2"/>
          <p:cNvSpPr>
            <a:spLocks noGrp="1"/>
          </p:cNvSpPr>
          <p:nvPr>
            <p:ph type="body" idx="1"/>
          </p:nvPr>
        </p:nvSpPr>
        <p:spPr>
          <a:xfrm>
            <a:off x="1296000" y="2088000"/>
            <a:ext cx="10224000" cy="3933287"/>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1967541" y="6426003"/>
            <a:ext cx="1248139" cy="241001"/>
          </a:xfrm>
          <a:prstGeom prst="rect">
            <a:avLst/>
          </a:prstGeom>
        </p:spPr>
        <p:txBody>
          <a:bodyPr vert="horz" lIns="0" tIns="0" rIns="0" bIns="0" rtlCol="0" anchor="t" anchorCtr="0"/>
          <a:lstStyle>
            <a:lvl1pPr algn="l">
              <a:defRPr sz="900">
                <a:solidFill>
                  <a:schemeClr val="tx2"/>
                </a:solidFill>
              </a:defRPr>
            </a:lvl1pPr>
          </a:lstStyle>
          <a:p>
            <a:endParaRPr lang="de-DE"/>
          </a:p>
        </p:txBody>
      </p:sp>
      <p:sp>
        <p:nvSpPr>
          <p:cNvPr id="5" name="Fußzeilenplatzhalter 4"/>
          <p:cNvSpPr>
            <a:spLocks noGrp="1"/>
          </p:cNvSpPr>
          <p:nvPr>
            <p:ph type="ftr" sz="quarter" idx="3"/>
          </p:nvPr>
        </p:nvSpPr>
        <p:spPr>
          <a:xfrm>
            <a:off x="3629424" y="6426003"/>
            <a:ext cx="7890576" cy="241001"/>
          </a:xfrm>
          <a:prstGeom prst="rect">
            <a:avLst/>
          </a:prstGeom>
        </p:spPr>
        <p:txBody>
          <a:bodyPr vert="horz" lIns="0" tIns="0" rIns="0" bIns="0" rtlCol="0" anchor="t" anchorCtr="0"/>
          <a:lstStyle>
            <a:lvl1pPr algn="r">
              <a:defRPr sz="900" b="1">
                <a:solidFill>
                  <a:schemeClr val="tx2"/>
                </a:solidFill>
              </a:defRPr>
            </a:lvl1pPr>
          </a:lstStyle>
          <a:p>
            <a:endParaRPr lang="de-DE"/>
          </a:p>
        </p:txBody>
      </p:sp>
      <p:sp>
        <p:nvSpPr>
          <p:cNvPr id="6" name="Foliennummernplatzhalter 5"/>
          <p:cNvSpPr>
            <a:spLocks noGrp="1"/>
          </p:cNvSpPr>
          <p:nvPr>
            <p:ph type="sldNum" sz="quarter" idx="4"/>
          </p:nvPr>
        </p:nvSpPr>
        <p:spPr>
          <a:xfrm>
            <a:off x="1055440" y="6426003"/>
            <a:ext cx="553693" cy="241001"/>
          </a:xfrm>
          <a:prstGeom prst="rect">
            <a:avLst/>
          </a:prstGeom>
        </p:spPr>
        <p:txBody>
          <a:bodyPr vert="horz" lIns="0" tIns="0" rIns="0" bIns="0" rtlCol="0" anchor="t" anchorCtr="0"/>
          <a:lstStyle>
            <a:lvl1pPr algn="l">
              <a:defRPr sz="900" b="1">
                <a:solidFill>
                  <a:schemeClr val="tx2"/>
                </a:solidFill>
              </a:defRPr>
            </a:lvl1pPr>
          </a:lstStyle>
          <a:p>
            <a:fld id="{242EEE4B-4F13-4B3B-896D-98344C2D1A3F}" type="slidenum">
              <a:rPr lang="de-DE" smtClean="0"/>
              <a:pPr/>
              <a:t>‹Nr.›</a:t>
            </a:fld>
            <a:endParaRPr lang="de-DE"/>
          </a:p>
        </p:txBody>
      </p:sp>
      <p:cxnSp>
        <p:nvCxnSpPr>
          <p:cNvPr id="10" name="Gerade Verbindung 9"/>
          <p:cNvCxnSpPr/>
          <p:nvPr userDrawn="1"/>
        </p:nvCxnSpPr>
        <p:spPr>
          <a:xfrm>
            <a:off x="1296000" y="997834"/>
            <a:ext cx="1022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720000" y="6282000"/>
            <a:ext cx="1080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liennummernplatzhalter 5"/>
          <p:cNvSpPr txBox="1">
            <a:spLocks/>
          </p:cNvSpPr>
          <p:nvPr userDrawn="1"/>
        </p:nvSpPr>
        <p:spPr>
          <a:xfrm>
            <a:off x="715567" y="6426003"/>
            <a:ext cx="431456" cy="241001"/>
          </a:xfrm>
          <a:prstGeom prst="rect">
            <a:avLst/>
          </a:prstGeom>
        </p:spPr>
        <p:txBody>
          <a:bodyPr vert="horz" lIns="0" tIns="0" rIns="0" bIns="0" rtlCol="0" anchor="t" anchorCtr="0"/>
          <a:lstStyle>
            <a:defPPr>
              <a:defRPr lang="de-DE"/>
            </a:defPPr>
            <a:lvl1pPr marL="0" algn="l" defTabSz="914353" rtl="0" eaLnBrk="1" latinLnBrk="0" hangingPunct="1">
              <a:defRPr sz="900" b="1" kern="1200">
                <a:solidFill>
                  <a:schemeClr val="tx2"/>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a:lstStyle>
          <a:p>
            <a:r>
              <a:rPr lang="de-DE" sz="900"/>
              <a:t>Folie</a:t>
            </a:r>
          </a:p>
        </p:txBody>
      </p:sp>
      <p:pic>
        <p:nvPicPr>
          <p:cNvPr id="20" name="Grafik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0000" y="579276"/>
            <a:ext cx="2476800" cy="448838"/>
          </a:xfrm>
          <a:prstGeom prst="rect">
            <a:avLst/>
          </a:prstGeom>
        </p:spPr>
      </p:pic>
    </p:spTree>
    <p:extLst>
      <p:ext uri="{BB962C8B-B14F-4D97-AF65-F5344CB8AC3E}">
        <p14:creationId xmlns:p14="http://schemas.microsoft.com/office/powerpoint/2010/main" val="28969830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53" rtl="0" eaLnBrk="1" latinLnBrk="0" hangingPunct="1">
        <a:spcBef>
          <a:spcPct val="0"/>
        </a:spcBef>
        <a:buNone/>
        <a:defRPr sz="2200" b="1" kern="1200">
          <a:solidFill>
            <a:schemeClr val="tx2"/>
          </a:solidFill>
          <a:latin typeface="+mj-lt"/>
          <a:ea typeface="+mj-ea"/>
          <a:cs typeface="+mj-cs"/>
        </a:defRPr>
      </a:lvl1pPr>
    </p:titleStyle>
    <p:bodyStyle>
      <a:lvl1pPr marL="250022" indent="-250022"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1pPr>
      <a:lvl2pPr marL="693143" indent="-235512"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2pPr>
      <a:lvl3pPr marL="1142942" indent="-228588"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3pPr>
      <a:lvl4pPr marL="1600118" indent="-228588"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4pPr>
      <a:lvl5pPr marL="2057295" indent="-228588"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prwiss@fernuni-hagen.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33576" y="3429000"/>
            <a:ext cx="7995224" cy="693095"/>
          </a:xfrm>
        </p:spPr>
        <p:txBody>
          <a:bodyPr/>
          <a:lstStyle/>
          <a:p>
            <a:r>
              <a:rPr lang="de-DE" altLang="de-DE" sz="3600" b="1">
                <a:solidFill>
                  <a:schemeClr val="tx2"/>
                </a:solidFill>
                <a:latin typeface="Arial" charset="0"/>
                <a:cs typeface="Arial" charset="0"/>
              </a:rPr>
              <a:t>Herzlich willkommen</a:t>
            </a:r>
            <a:endParaRPr lang="de-DE">
              <a:solidFill>
                <a:schemeClr val="tx2"/>
              </a:solidFill>
            </a:endParaRPr>
          </a:p>
        </p:txBody>
      </p:sp>
      <p:sp>
        <p:nvSpPr>
          <p:cNvPr id="3" name="Untertitel 2"/>
          <p:cNvSpPr>
            <a:spLocks noGrp="1"/>
          </p:cNvSpPr>
          <p:nvPr>
            <p:ph type="subTitle" idx="1"/>
          </p:nvPr>
        </p:nvSpPr>
        <p:spPr>
          <a:xfrm>
            <a:off x="3431704" y="4365104"/>
            <a:ext cx="7997096" cy="1306800"/>
          </a:xfrm>
        </p:spPr>
        <p:txBody>
          <a:bodyPr/>
          <a:lstStyle/>
          <a:p>
            <a:r>
              <a:rPr lang="de-DE" altLang="de-DE" b="1">
                <a:latin typeface="Arial" charset="0"/>
                <a:cs typeface="Arial" charset="0"/>
              </a:rPr>
              <a:t>zur Personalvollversammlung</a:t>
            </a:r>
          </a:p>
          <a:p>
            <a:r>
              <a:rPr lang="de-DE" altLang="de-DE" b="1">
                <a:latin typeface="Arial" charset="0"/>
                <a:cs typeface="Arial" charset="0"/>
              </a:rPr>
              <a:t>der wissenschaftlich und künstlerisch Beschäftigten</a:t>
            </a:r>
          </a:p>
          <a:p>
            <a:endParaRPr lang="de-DE" altLang="de-DE" b="1">
              <a:latin typeface="Arial" charset="0"/>
              <a:cs typeface="Arial" charset="0"/>
            </a:endParaRPr>
          </a:p>
          <a:p>
            <a:r>
              <a:rPr lang="de-DE" altLang="de-DE" b="1">
                <a:latin typeface="Arial" charset="0"/>
                <a:cs typeface="Arial" charset="0"/>
              </a:rPr>
              <a:t>am 12.04.0224</a:t>
            </a:r>
            <a:endParaRPr lang="de-DE"/>
          </a:p>
        </p:txBody>
      </p:sp>
    </p:spTree>
    <p:extLst>
      <p:ext uri="{BB962C8B-B14F-4D97-AF65-F5344CB8AC3E}">
        <p14:creationId xmlns:p14="http://schemas.microsoft.com/office/powerpoint/2010/main" val="161333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a:xfrm>
            <a:off x="6384032" y="759510"/>
            <a:ext cx="5135968" cy="216322"/>
          </a:xfrm>
        </p:spPr>
        <p:txBody>
          <a:bodyPr/>
          <a:lstStyle/>
          <a:p>
            <a:r>
              <a:rPr lang="de-DE"/>
              <a:t>Personalrat der wissenschaftlich und künstlerisch Beschäftigten</a:t>
            </a:r>
          </a:p>
        </p:txBody>
      </p:sp>
      <p:sp>
        <p:nvSpPr>
          <p:cNvPr id="9" name="Inhaltsplatzhalter 2">
            <a:extLst>
              <a:ext uri="{FF2B5EF4-FFF2-40B4-BE49-F238E27FC236}">
                <a16:creationId xmlns:a16="http://schemas.microsoft.com/office/drawing/2014/main" id="{24BADCF4-7A70-4AF4-8283-9D6F660198FC}"/>
              </a:ext>
            </a:extLst>
          </p:cNvPr>
          <p:cNvSpPr txBox="1">
            <a:spLocks/>
          </p:cNvSpPr>
          <p:nvPr/>
        </p:nvSpPr>
        <p:spPr>
          <a:xfrm>
            <a:off x="-579236" y="1617504"/>
            <a:ext cx="10224000" cy="360040"/>
          </a:xfrm>
          <a:prstGeom prst="rect">
            <a:avLst/>
          </a:prstGeom>
        </p:spPr>
        <p:txBody>
          <a:bodyPr vert="horz" lIns="0" tIns="0" rIns="0" bIns="0" rtlCol="0" anchor="t">
            <a:noAutofit/>
          </a:bodyPr>
          <a:lstStyle>
            <a:lvl1pPr marL="0" indent="0" algn="l" defTabSz="914353" rtl="0" eaLnBrk="1" latinLnBrk="0" hangingPunct="1">
              <a:spcBef>
                <a:spcPts val="0"/>
              </a:spcBef>
              <a:spcAft>
                <a:spcPts val="1200"/>
              </a:spcAft>
              <a:buClr>
                <a:schemeClr val="tx2"/>
              </a:buClr>
              <a:buFontTx/>
              <a:buNone/>
              <a:defRPr sz="1700" kern="1200">
                <a:solidFill>
                  <a:schemeClr val="tx1"/>
                </a:solidFill>
                <a:latin typeface="+mn-lt"/>
                <a:ea typeface="+mn-ea"/>
                <a:cs typeface="+mn-cs"/>
              </a:defRPr>
            </a:lvl1pPr>
            <a:lvl2pPr marL="457631" indent="0" algn="l" defTabSz="914353" rtl="0" eaLnBrk="1" latinLnBrk="0" hangingPunct="1">
              <a:spcBef>
                <a:spcPts val="0"/>
              </a:spcBef>
              <a:spcAft>
                <a:spcPts val="1200"/>
              </a:spcAft>
              <a:buClr>
                <a:schemeClr val="tx2"/>
              </a:buClr>
              <a:buFontTx/>
              <a:buNone/>
              <a:defRPr sz="1700" kern="1200">
                <a:solidFill>
                  <a:schemeClr val="tx1"/>
                </a:solidFill>
                <a:latin typeface="+mn-lt"/>
                <a:ea typeface="+mn-ea"/>
                <a:cs typeface="+mn-cs"/>
              </a:defRPr>
            </a:lvl2pPr>
            <a:lvl3pPr marL="914354" indent="0" algn="l" defTabSz="914353" rtl="0" eaLnBrk="1" latinLnBrk="0" hangingPunct="1">
              <a:spcBef>
                <a:spcPts val="0"/>
              </a:spcBef>
              <a:spcAft>
                <a:spcPts val="1200"/>
              </a:spcAft>
              <a:buClr>
                <a:schemeClr val="tx2"/>
              </a:buClr>
              <a:buFontTx/>
              <a:buNone/>
              <a:defRPr sz="1700" kern="1200">
                <a:solidFill>
                  <a:schemeClr val="tx1"/>
                </a:solidFill>
                <a:latin typeface="+mn-lt"/>
                <a:ea typeface="+mn-ea"/>
                <a:cs typeface="+mn-cs"/>
              </a:defRPr>
            </a:lvl3pPr>
            <a:lvl4pPr marL="1371530" indent="0" algn="l" defTabSz="914353" rtl="0" eaLnBrk="1" latinLnBrk="0" hangingPunct="1">
              <a:spcBef>
                <a:spcPts val="0"/>
              </a:spcBef>
              <a:spcAft>
                <a:spcPts val="1200"/>
              </a:spcAft>
              <a:buClr>
                <a:schemeClr val="tx2"/>
              </a:buClr>
              <a:buFontTx/>
              <a:buNone/>
              <a:defRPr sz="1700" kern="1200">
                <a:solidFill>
                  <a:schemeClr val="tx1"/>
                </a:solidFill>
                <a:latin typeface="+mn-lt"/>
                <a:ea typeface="+mn-ea"/>
                <a:cs typeface="+mn-cs"/>
              </a:defRPr>
            </a:lvl4pPr>
            <a:lvl5pPr marL="1828707" indent="0" algn="l" defTabSz="914353" rtl="0" eaLnBrk="1" latinLnBrk="0" hangingPunct="1">
              <a:spcBef>
                <a:spcPts val="0"/>
              </a:spcBef>
              <a:spcAft>
                <a:spcPts val="1200"/>
              </a:spcAft>
              <a:buClr>
                <a:schemeClr val="tx2"/>
              </a:buClr>
              <a:buFontTx/>
              <a:buNone/>
              <a:defRPr sz="17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435100"/>
            <a:r>
              <a:rPr lang="de-DE" altLang="de-DE" sz="2000" b="1" u="sng">
                <a:solidFill>
                  <a:srgbClr val="336699"/>
                </a:solidFill>
                <a:cs typeface="Arial"/>
              </a:rPr>
              <a:t>Personalratsarbeit erfordert Austausch</a:t>
            </a:r>
            <a:endParaRPr lang="de-DE" sz="2000" b="1">
              <a:cs typeface="Arial"/>
            </a:endParaRPr>
          </a:p>
        </p:txBody>
      </p:sp>
      <p:sp>
        <p:nvSpPr>
          <p:cNvPr id="10" name="Textfeld 10">
            <a:extLst>
              <a:ext uri="{FF2B5EF4-FFF2-40B4-BE49-F238E27FC236}">
                <a16:creationId xmlns:a16="http://schemas.microsoft.com/office/drawing/2014/main" id="{C4735CC9-AF48-47E0-B8B7-5F46BEBDFD44}"/>
              </a:ext>
            </a:extLst>
          </p:cNvPr>
          <p:cNvSpPr txBox="1">
            <a:spLocks noChangeArrowheads="1"/>
          </p:cNvSpPr>
          <p:nvPr/>
        </p:nvSpPr>
        <p:spPr bwMode="auto">
          <a:xfrm>
            <a:off x="800446" y="2170329"/>
            <a:ext cx="10320544" cy="377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2200">
                <a:solidFill>
                  <a:schemeClr val="tx1"/>
                </a:solidFill>
                <a:latin typeface="Frutiger LT Com 45 Light" pitchFamily="34" charset="0"/>
              </a:defRPr>
            </a:lvl1pPr>
            <a:lvl2pPr marL="28575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a:solidFill>
                  <a:schemeClr val="tx1"/>
                </a:solidFill>
                <a:latin typeface="Frutiger LT Com 45 Light" pitchFamily="34" charset="0"/>
              </a:defRPr>
            </a:lvl2pPr>
            <a:lvl3pPr marL="6858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600">
                <a:solidFill>
                  <a:schemeClr val="tx1"/>
                </a:solidFill>
                <a:latin typeface="Frutiger LT Com 45 Light" pitchFamily="34" charset="0"/>
              </a:defRPr>
            </a:lvl3pPr>
            <a:lvl4pPr marL="16002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400">
                <a:solidFill>
                  <a:schemeClr val="tx1"/>
                </a:solidFill>
                <a:latin typeface="Frutiger LT Com 45 Light" pitchFamily="34" charset="0"/>
              </a:defRPr>
            </a:lvl4pPr>
            <a:lvl5pPr marL="20574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5pPr>
            <a:lvl6pPr marL="25146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6pPr>
            <a:lvl7pPr marL="29718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7pPr>
            <a:lvl8pPr marL="34290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8pPr>
            <a:lvl9pPr marL="38862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9pPr>
          </a:lstStyle>
          <a:p>
            <a:pPr>
              <a:buClrTx/>
              <a:buNone/>
              <a:tabLst>
                <a:tab pos="2417763" algn="r"/>
                <a:tab pos="3502025" algn="r"/>
                <a:tab pos="4484688" algn="r"/>
                <a:tab pos="5200650" algn="r"/>
                <a:tab pos="6011863" algn="r"/>
                <a:tab pos="6726238" algn="r"/>
                <a:tab pos="7354888" algn="r"/>
                <a:tab pos="7983538" algn="r"/>
              </a:tabLst>
              <a:defRPr/>
            </a:pPr>
            <a:r>
              <a:rPr lang="de-DE" sz="1800" b="1" u="sng">
                <a:solidFill>
                  <a:srgbClr val="336699"/>
                </a:solidFill>
                <a:latin typeface="+mn-lt"/>
                <a:cs typeface="Arial"/>
                <a:sym typeface="Wingdings" pitchFamily="2" charset="2"/>
              </a:rPr>
              <a:t>regelmäßige Formate</a:t>
            </a:r>
          </a:p>
          <a:p>
            <a:pPr marL="285750" indent="-285750">
              <a:buClrTx/>
              <a:buFont typeface="Arial" pitchFamily="2" charset="2"/>
              <a:buChar char="•"/>
              <a:tabLst>
                <a:tab pos="2417763" algn="r"/>
                <a:tab pos="3498850" algn="r"/>
                <a:tab pos="4484688" algn="r"/>
                <a:tab pos="5200650" algn="r"/>
                <a:tab pos="6011863" algn="r"/>
                <a:tab pos="6726238" algn="r"/>
                <a:tab pos="7354888" algn="r"/>
                <a:tab pos="7983538" algn="r"/>
              </a:tabLst>
              <a:defRPr/>
            </a:pPr>
            <a:endParaRPr lang="de-DE" sz="1800">
              <a:solidFill>
                <a:srgbClr val="336699"/>
              </a:solidFill>
              <a:latin typeface="+mn-lt"/>
              <a:cs typeface="Arial"/>
              <a:sym typeface="Wingdings" pitchFamily="2" charset="2"/>
            </a:endParaRPr>
          </a:p>
          <a:p>
            <a:pPr marL="285750" indent="-285750">
              <a:lnSpc>
                <a:spcPct val="150000"/>
              </a:lnSpc>
              <a:buClrTx/>
              <a:buFont typeface="Arial" pitchFamily="2" charset="2"/>
              <a:buChar char="•"/>
              <a:tabLst>
                <a:tab pos="2417763" algn="r"/>
                <a:tab pos="3498850" algn="r"/>
                <a:tab pos="4484688" algn="r"/>
                <a:tab pos="5200650" algn="r"/>
                <a:tab pos="6011863" algn="r"/>
                <a:tab pos="6726238" algn="r"/>
                <a:tab pos="7354888" algn="r"/>
                <a:tab pos="7983538" algn="r"/>
              </a:tabLst>
              <a:defRPr/>
            </a:pPr>
            <a:r>
              <a:rPr lang="de-DE" sz="1800">
                <a:solidFill>
                  <a:srgbClr val="336699"/>
                </a:solidFill>
                <a:latin typeface="+mn-lt"/>
                <a:cs typeface="Arial"/>
                <a:sym typeface="Wingdings" pitchFamily="2" charset="2"/>
              </a:rPr>
              <a:t>Vierteljahresgespräche mit Rektorin</a:t>
            </a:r>
          </a:p>
          <a:p>
            <a:pPr marL="285750" indent="-285750">
              <a:lnSpc>
                <a:spcPct val="150000"/>
              </a:lnSpc>
              <a:buClrTx/>
              <a:buFont typeface="Arial" pitchFamily="2" charset="2"/>
              <a:buChar char="•"/>
              <a:tabLst>
                <a:tab pos="2417763" algn="r"/>
                <a:tab pos="3498850" algn="r"/>
                <a:tab pos="4484688" algn="r"/>
                <a:tab pos="5200650" algn="r"/>
                <a:tab pos="6011863" algn="r"/>
                <a:tab pos="6726238" algn="r"/>
                <a:tab pos="7354888" algn="r"/>
                <a:tab pos="7983538" algn="r"/>
              </a:tabLst>
              <a:defRPr/>
            </a:pPr>
            <a:r>
              <a:rPr lang="de-DE" sz="1800">
                <a:solidFill>
                  <a:srgbClr val="336699"/>
                </a:solidFill>
                <a:latin typeface="+mn-lt"/>
                <a:cs typeface="Arial"/>
                <a:sym typeface="Wingdings" pitchFamily="2" charset="2"/>
              </a:rPr>
              <a:t>Haushaltsgespräche mit Kanzlerin</a:t>
            </a:r>
            <a:endParaRPr lang="de-DE" altLang="de-DE" sz="1800">
              <a:solidFill>
                <a:srgbClr val="336699"/>
              </a:solidFill>
              <a:latin typeface="+mn-lt"/>
              <a:cs typeface="Arial"/>
            </a:endParaRPr>
          </a:p>
          <a:p>
            <a:pPr marL="285750" indent="-285750">
              <a:lnSpc>
                <a:spcPct val="150000"/>
              </a:lnSpc>
              <a:spcBef>
                <a:spcPts val="0"/>
              </a:spcBef>
              <a:spcAft>
                <a:spcPts val="200"/>
              </a:spcAft>
              <a:buClrTx/>
              <a:buFont typeface="Arial" pitchFamily="2" charset="2"/>
              <a:buChar char="•"/>
              <a:tabLst>
                <a:tab pos="2417763" algn="r"/>
                <a:tab pos="3498850" algn="r"/>
                <a:tab pos="4484688" algn="r"/>
                <a:tab pos="5200650" algn="r"/>
                <a:tab pos="6011863" algn="r"/>
                <a:tab pos="6726238" algn="r"/>
                <a:tab pos="7354888" algn="r"/>
                <a:tab pos="7983538" algn="r"/>
              </a:tabLst>
              <a:defRPr/>
            </a:pPr>
            <a:r>
              <a:rPr lang="de-DE" altLang="de-DE" sz="1800">
                <a:solidFill>
                  <a:srgbClr val="336699"/>
                </a:solidFill>
                <a:latin typeface="+mn-lt"/>
                <a:cs typeface="Arial"/>
                <a:sym typeface="Wingdings" pitchFamily="2" charset="2"/>
              </a:rPr>
              <a:t>Austausch mit der Vorsitzenden des Hochschulrats</a:t>
            </a:r>
          </a:p>
          <a:p>
            <a:pPr marL="285750" indent="-285750">
              <a:lnSpc>
                <a:spcPct val="150000"/>
              </a:lnSpc>
              <a:spcBef>
                <a:spcPts val="0"/>
              </a:spcBef>
              <a:spcAft>
                <a:spcPts val="200"/>
              </a:spcAft>
              <a:buClrTx/>
              <a:buFont typeface="Arial" pitchFamily="2" charset="2"/>
              <a:buChar char="•"/>
              <a:tabLst>
                <a:tab pos="2417763" algn="r"/>
                <a:tab pos="3498850" algn="r"/>
                <a:tab pos="4484688" algn="r"/>
                <a:tab pos="5200650" algn="r"/>
                <a:tab pos="6011863" algn="r"/>
                <a:tab pos="6726238" algn="r"/>
                <a:tab pos="7354888" algn="r"/>
                <a:tab pos="7983538" algn="r"/>
              </a:tabLst>
              <a:defRPr/>
            </a:pPr>
            <a:r>
              <a:rPr lang="de-DE" altLang="de-DE" sz="1800">
                <a:solidFill>
                  <a:srgbClr val="336699"/>
                </a:solidFill>
                <a:latin typeface="+mn-lt"/>
                <a:cs typeface="Arial"/>
                <a:sym typeface="Wingdings" pitchFamily="2" charset="2"/>
              </a:rPr>
              <a:t>Austausch mit dem Personaldezernat </a:t>
            </a:r>
            <a:endParaRPr lang="de-DE" altLang="de-DE" sz="1800">
              <a:solidFill>
                <a:srgbClr val="336699"/>
              </a:solidFill>
              <a:cs typeface="Arial"/>
            </a:endParaRPr>
          </a:p>
          <a:p>
            <a:pPr marL="285750" indent="-285750">
              <a:lnSpc>
                <a:spcPct val="150000"/>
              </a:lnSpc>
              <a:spcBef>
                <a:spcPts val="0"/>
              </a:spcBef>
              <a:spcAft>
                <a:spcPts val="200"/>
              </a:spcAft>
              <a:buClrTx/>
              <a:buFont typeface="Arial" pitchFamily="2" charset="2"/>
              <a:buChar char="•"/>
              <a:tabLst>
                <a:tab pos="2417763" algn="r"/>
                <a:tab pos="3498850" algn="r"/>
                <a:tab pos="4484688" algn="r"/>
                <a:tab pos="5200650" algn="r"/>
                <a:tab pos="6011863" algn="r"/>
                <a:tab pos="6726238" algn="r"/>
                <a:tab pos="7354888" algn="r"/>
                <a:tab pos="7983538" algn="r"/>
              </a:tabLst>
              <a:defRPr/>
            </a:pPr>
            <a:r>
              <a:rPr lang="de-DE" altLang="de-DE" sz="1800">
                <a:solidFill>
                  <a:srgbClr val="336699"/>
                </a:solidFill>
                <a:latin typeface="+mn-lt"/>
                <a:cs typeface="Arial"/>
                <a:sym typeface="Wingdings" pitchFamily="2" charset="2"/>
              </a:rPr>
              <a:t>Senat / Senatskommissionen (z.B. KPFS)</a:t>
            </a:r>
          </a:p>
          <a:p>
            <a:pPr marL="285750" indent="-285750">
              <a:lnSpc>
                <a:spcPct val="150000"/>
              </a:lnSpc>
              <a:spcBef>
                <a:spcPts val="0"/>
              </a:spcBef>
              <a:spcAft>
                <a:spcPts val="200"/>
              </a:spcAft>
              <a:buClrTx/>
              <a:buFont typeface="Arial" pitchFamily="2" charset="2"/>
              <a:buChar char="•"/>
              <a:tabLst>
                <a:tab pos="2417763" algn="r"/>
                <a:tab pos="3498850" algn="r"/>
                <a:tab pos="4484688" algn="r"/>
                <a:tab pos="5200650" algn="r"/>
                <a:tab pos="6011863" algn="r"/>
                <a:tab pos="6726238" algn="r"/>
                <a:tab pos="7354888" algn="r"/>
                <a:tab pos="7983538" algn="r"/>
              </a:tabLst>
              <a:defRPr/>
            </a:pPr>
            <a:r>
              <a:rPr lang="de-DE" altLang="de-DE" sz="1800">
                <a:solidFill>
                  <a:srgbClr val="336699"/>
                </a:solidFill>
                <a:latin typeface="+mn-lt"/>
                <a:cs typeface="Arial"/>
                <a:sym typeface="Wingdings" pitchFamily="2" charset="2"/>
              </a:rPr>
              <a:t>Arbeitsschutz-Ausschuss </a:t>
            </a:r>
          </a:p>
          <a:p>
            <a:pPr marL="285750" indent="-285750">
              <a:lnSpc>
                <a:spcPct val="150000"/>
              </a:lnSpc>
              <a:spcBef>
                <a:spcPts val="0"/>
              </a:spcBef>
              <a:spcAft>
                <a:spcPts val="200"/>
              </a:spcAft>
              <a:buClrTx/>
              <a:buFont typeface="Arial" pitchFamily="2" charset="2"/>
              <a:buChar char="•"/>
              <a:tabLst>
                <a:tab pos="2417763" algn="r"/>
                <a:tab pos="3498850" algn="r"/>
                <a:tab pos="4484688" algn="r"/>
                <a:tab pos="5200650" algn="r"/>
                <a:tab pos="6011863" algn="r"/>
                <a:tab pos="6726238" algn="r"/>
                <a:tab pos="7354888" algn="r"/>
                <a:tab pos="7983538" algn="r"/>
              </a:tabLst>
              <a:defRPr/>
            </a:pPr>
            <a:r>
              <a:rPr lang="de-DE" altLang="de-DE" sz="1800">
                <a:solidFill>
                  <a:srgbClr val="336699"/>
                </a:solidFill>
                <a:latin typeface="+mn-lt"/>
                <a:cs typeface="Arial"/>
                <a:sym typeface="Wingdings" pitchFamily="2" charset="2"/>
              </a:rPr>
              <a:t>LPKwiss</a:t>
            </a:r>
            <a:endParaRPr lang="de-DE" altLang="de-DE" sz="1800">
              <a:solidFill>
                <a:srgbClr val="336699"/>
              </a:solidFill>
              <a:cs typeface="Arial"/>
            </a:endParaRPr>
          </a:p>
        </p:txBody>
      </p:sp>
    </p:spTree>
    <p:extLst>
      <p:ext uri="{BB962C8B-B14F-4D97-AF65-F5344CB8AC3E}">
        <p14:creationId xmlns:p14="http://schemas.microsoft.com/office/powerpoint/2010/main" val="266690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a:xfrm>
            <a:off x="6384032" y="759510"/>
            <a:ext cx="5135968" cy="216322"/>
          </a:xfrm>
        </p:spPr>
        <p:txBody>
          <a:bodyPr/>
          <a:lstStyle/>
          <a:p>
            <a:r>
              <a:rPr lang="de-DE"/>
              <a:t>Personalrat der wissenschaftlich und künstlerisch Beschäftigten</a:t>
            </a:r>
          </a:p>
        </p:txBody>
      </p:sp>
      <p:sp>
        <p:nvSpPr>
          <p:cNvPr id="5" name="Textfeld 10">
            <a:extLst>
              <a:ext uri="{FF2B5EF4-FFF2-40B4-BE49-F238E27FC236}">
                <a16:creationId xmlns:a16="http://schemas.microsoft.com/office/drawing/2014/main" id="{E7CC8235-0AFB-444A-B7B3-5EA905572EB9}"/>
              </a:ext>
            </a:extLst>
          </p:cNvPr>
          <p:cNvSpPr txBox="1">
            <a:spLocks noChangeArrowheads="1"/>
          </p:cNvSpPr>
          <p:nvPr/>
        </p:nvSpPr>
        <p:spPr bwMode="auto">
          <a:xfrm>
            <a:off x="729804" y="1662967"/>
            <a:ext cx="9834617" cy="464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2200">
                <a:solidFill>
                  <a:schemeClr val="tx1"/>
                </a:solidFill>
                <a:latin typeface="Frutiger LT Com 45 Light" pitchFamily="34" charset="0"/>
              </a:defRPr>
            </a:lvl1pPr>
            <a:lvl2pPr marL="28575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a:solidFill>
                  <a:schemeClr val="tx1"/>
                </a:solidFill>
                <a:latin typeface="Frutiger LT Com 45 Light" pitchFamily="34" charset="0"/>
              </a:defRPr>
            </a:lvl2pPr>
            <a:lvl3pPr marL="6858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600">
                <a:solidFill>
                  <a:schemeClr val="tx1"/>
                </a:solidFill>
                <a:latin typeface="Frutiger LT Com 45 Light" pitchFamily="34" charset="0"/>
              </a:defRPr>
            </a:lvl3pPr>
            <a:lvl4pPr marL="16002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400">
                <a:solidFill>
                  <a:schemeClr val="tx1"/>
                </a:solidFill>
                <a:latin typeface="Frutiger LT Com 45 Light" pitchFamily="34" charset="0"/>
              </a:defRPr>
            </a:lvl4pPr>
            <a:lvl5pPr marL="20574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5pPr>
            <a:lvl6pPr marL="25146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6pPr>
            <a:lvl7pPr marL="29718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7pPr>
            <a:lvl8pPr marL="34290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8pPr>
            <a:lvl9pPr marL="38862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9pPr>
          </a:lstStyle>
          <a:p>
            <a:pPr marL="0" marR="0" lvl="0" indent="0" algn="l" defTabSz="914353" rtl="0" eaLnBrk="0" fontAlgn="auto" latinLnBrk="0" hangingPunct="0">
              <a:lnSpc>
                <a:spcPct val="100000"/>
              </a:lnSpc>
              <a:spcBef>
                <a:spcPct val="20000"/>
              </a:spcBef>
              <a:spcAft>
                <a:spcPts val="0"/>
              </a:spcAft>
              <a:buClrTx/>
              <a:buSzTx/>
              <a:buFont typeface="Wingdings" pitchFamily="2" charset="2"/>
              <a:buNone/>
              <a:tabLst>
                <a:tab pos="2417763" algn="r"/>
                <a:tab pos="3498850" algn="r"/>
                <a:tab pos="4484688" algn="r"/>
                <a:tab pos="5200650" algn="r"/>
                <a:tab pos="6011863" algn="r"/>
                <a:tab pos="6726238" algn="r"/>
                <a:tab pos="7354888" algn="r"/>
                <a:tab pos="7983538" algn="r"/>
              </a:tabLst>
              <a:defRPr/>
            </a:pPr>
            <a:r>
              <a:rPr kumimoji="0" lang="de-DE" sz="1800" b="1" i="0" u="sng" strike="noStrike" kern="1200" cap="none" spc="0" normalizeH="0" baseline="0" noProof="0" dirty="0">
                <a:ln>
                  <a:noFill/>
                </a:ln>
                <a:solidFill>
                  <a:srgbClr val="004C97"/>
                </a:solidFill>
                <a:effectLst/>
                <a:uLnTx/>
                <a:uFillTx/>
                <a:latin typeface="Frutiger LT Com 45 Light"/>
                <a:ea typeface="+mn-ea"/>
                <a:cs typeface="Arial"/>
                <a:sym typeface="Wingdings" pitchFamily="2" charset="2"/>
              </a:rPr>
              <a:t>Projekte und anlassbezogene Formate u. a.</a:t>
            </a:r>
          </a:p>
          <a:p>
            <a:pPr marL="0" marR="0" lvl="0" indent="0" algn="l" defTabSz="914353" rtl="0" eaLnBrk="0" fontAlgn="auto" latinLnBrk="0" hangingPunct="0">
              <a:lnSpc>
                <a:spcPct val="100000"/>
              </a:lnSpc>
              <a:spcBef>
                <a:spcPct val="20000"/>
              </a:spcBef>
              <a:spcAft>
                <a:spcPts val="0"/>
              </a:spcAft>
              <a:buClrTx/>
              <a:buSzTx/>
              <a:buFont typeface="Wingdings" pitchFamily="2" charset="2"/>
              <a:buNone/>
              <a:tabLst>
                <a:tab pos="2417763" algn="r"/>
                <a:tab pos="3498850" algn="r"/>
                <a:tab pos="4484688" algn="r"/>
                <a:tab pos="5200650" algn="r"/>
                <a:tab pos="6011863" algn="r"/>
                <a:tab pos="6726238" algn="r"/>
                <a:tab pos="7354888" algn="r"/>
                <a:tab pos="7983538" algn="r"/>
              </a:tabLst>
              <a:defRPr/>
            </a:pPr>
            <a:endParaRPr kumimoji="0" lang="de-DE" sz="1800" b="0" i="0" u="none" strike="noStrike" kern="1200" cap="none" spc="0" normalizeH="0" baseline="0" noProof="0" dirty="0">
              <a:ln>
                <a:noFill/>
              </a:ln>
              <a:solidFill>
                <a:srgbClr val="004C97"/>
              </a:solidFill>
              <a:effectLst/>
              <a:uLnTx/>
              <a:uFillTx/>
              <a:latin typeface="Frutiger LT Com 45 Light"/>
              <a:ea typeface="+mn-ea"/>
              <a:cs typeface="Arial"/>
              <a:sym typeface="Wingdings" pitchFamily="2" charset="2"/>
            </a:endParaRPr>
          </a:p>
          <a:p>
            <a:pPr marL="285750" marR="0" lvl="0" indent="-285750" algn="l" defTabSz="914353" rtl="0" eaLnBrk="0" fontAlgn="auto" latinLnBrk="0" hangingPunct="0">
              <a:lnSpc>
                <a:spcPct val="150000"/>
              </a:lnSpc>
              <a:spcBef>
                <a:spcPct val="20000"/>
              </a:spcBef>
              <a:spcAft>
                <a:spcPts val="0"/>
              </a:spcAft>
              <a:buClrTx/>
              <a:buSzTx/>
              <a:buFont typeface="Arial" pitchFamily="2" charset="2"/>
              <a:buChar char="•"/>
              <a:tabLst>
                <a:tab pos="2417763" algn="r"/>
                <a:tab pos="3498850" algn="r"/>
                <a:tab pos="4484688" algn="r"/>
                <a:tab pos="5200650" algn="r"/>
                <a:tab pos="6011863" algn="r"/>
                <a:tab pos="6726238" algn="r"/>
                <a:tab pos="7354888" algn="r"/>
                <a:tab pos="7983538" algn="r"/>
              </a:tabLst>
              <a:defRPr/>
            </a:pPr>
            <a:r>
              <a:rPr kumimoji="0" lang="de-DE" sz="1800" b="0" i="0" u="none" strike="noStrike" kern="1200" cap="none" spc="0" normalizeH="0" baseline="0" noProof="0" dirty="0">
                <a:ln>
                  <a:noFill/>
                </a:ln>
                <a:solidFill>
                  <a:srgbClr val="004C97"/>
                </a:solidFill>
                <a:effectLst/>
                <a:uLnTx/>
                <a:uFillTx/>
                <a:latin typeface="Frutiger LT Com 45 Light"/>
                <a:ea typeface="+mn-ea"/>
                <a:cs typeface="Arial"/>
                <a:sym typeface="Wingdings" pitchFamily="2" charset="2"/>
              </a:rPr>
              <a:t>Teilnahme an Lenkungskreisen und Projekttreffen (bspw. IT-Sicherheit, IT-Support an den Campusstandorten, Optimierung des Recruiting-Prozesses, …)</a:t>
            </a:r>
          </a:p>
          <a:p>
            <a:pPr marL="285750" marR="0" lvl="0" indent="-285750" algn="l" defTabSz="914353" rtl="0" eaLnBrk="0" fontAlgn="auto" latinLnBrk="0" hangingPunct="0">
              <a:lnSpc>
                <a:spcPct val="150000"/>
              </a:lnSpc>
              <a:spcBef>
                <a:spcPct val="20000"/>
              </a:spcBef>
              <a:spcAft>
                <a:spcPts val="0"/>
              </a:spcAft>
              <a:buClrTx/>
              <a:buSzTx/>
              <a:buFont typeface="Arial" pitchFamily="2" charset="2"/>
              <a:buChar char="•"/>
              <a:tabLst>
                <a:tab pos="2417763" algn="r"/>
                <a:tab pos="3498850" algn="r"/>
                <a:tab pos="4484688" algn="r"/>
                <a:tab pos="5200650" algn="r"/>
                <a:tab pos="6011863" algn="r"/>
                <a:tab pos="6726238" algn="r"/>
                <a:tab pos="7354888" algn="r"/>
                <a:tab pos="7983538" algn="r"/>
              </a:tabLst>
              <a:defRPr/>
            </a:pPr>
            <a:r>
              <a:rPr kumimoji="0" lang="de-DE" altLang="de-DE" sz="1800" b="0" i="0" u="none" strike="noStrike" kern="1200" cap="none" spc="0" normalizeH="0" baseline="0" noProof="0" dirty="0">
                <a:ln>
                  <a:noFill/>
                </a:ln>
                <a:solidFill>
                  <a:srgbClr val="004C97"/>
                </a:solidFill>
                <a:effectLst/>
                <a:uLnTx/>
                <a:uFillTx/>
                <a:latin typeface="Frutiger LT Com 45 Light"/>
                <a:ea typeface="+mn-ea"/>
                <a:cs typeface="Arial"/>
              </a:rPr>
              <a:t>Veränderungsprozesse auf organisatorischer Ebene (ZLI und UB)</a:t>
            </a:r>
          </a:p>
          <a:p>
            <a:pPr marL="285750" marR="0" lvl="0" indent="-285750" algn="l" defTabSz="914353" rtl="0" eaLnBrk="0" fontAlgn="auto" latinLnBrk="0" hangingPunct="0">
              <a:lnSpc>
                <a:spcPct val="150000"/>
              </a:lnSpc>
              <a:spcBef>
                <a:spcPct val="20000"/>
              </a:spcBef>
              <a:spcAft>
                <a:spcPts val="0"/>
              </a:spcAft>
              <a:buClrTx/>
              <a:buSzTx/>
              <a:buFont typeface="Arial" pitchFamily="2" charset="2"/>
              <a:buChar char="•"/>
              <a:tabLst>
                <a:tab pos="2417763" algn="r"/>
                <a:tab pos="3498850" algn="r"/>
                <a:tab pos="4484688" algn="r"/>
                <a:tab pos="5200650" algn="r"/>
                <a:tab pos="6011863" algn="r"/>
                <a:tab pos="6726238" algn="r"/>
                <a:tab pos="7354888" algn="r"/>
                <a:tab pos="7983538" algn="r"/>
              </a:tabLst>
              <a:defRPr/>
            </a:pPr>
            <a:r>
              <a:rPr kumimoji="0" lang="de-DE" altLang="de-DE" sz="1800" b="0" i="0" u="none" strike="noStrike" kern="1200" cap="none" spc="0" normalizeH="0" baseline="0" noProof="0" dirty="0">
                <a:ln>
                  <a:noFill/>
                </a:ln>
                <a:solidFill>
                  <a:srgbClr val="004C97"/>
                </a:solidFill>
                <a:effectLst/>
                <a:uLnTx/>
                <a:uFillTx/>
                <a:latin typeface="Frutiger LT Com 45 Light"/>
                <a:ea typeface="+mn-ea"/>
                <a:cs typeface="Arial"/>
              </a:rPr>
              <a:t>Dienstleistungsevaluation</a:t>
            </a:r>
          </a:p>
          <a:p>
            <a:pPr marL="285750" marR="0" lvl="0" indent="-285750" algn="l" defTabSz="914353" rtl="0" eaLnBrk="0" fontAlgn="auto" latinLnBrk="0" hangingPunct="0">
              <a:lnSpc>
                <a:spcPct val="150000"/>
              </a:lnSpc>
              <a:spcBef>
                <a:spcPct val="20000"/>
              </a:spcBef>
              <a:spcAft>
                <a:spcPts val="0"/>
              </a:spcAft>
              <a:buClrTx/>
              <a:buSzTx/>
              <a:buFont typeface="Arial" pitchFamily="2" charset="2"/>
              <a:buChar char="•"/>
              <a:tabLst>
                <a:tab pos="2417763" algn="r"/>
                <a:tab pos="3498850" algn="r"/>
                <a:tab pos="4484688" algn="r"/>
                <a:tab pos="5200650" algn="r"/>
                <a:tab pos="6011863" algn="r"/>
                <a:tab pos="6726238" algn="r"/>
                <a:tab pos="7354888" algn="r"/>
                <a:tab pos="7983538" algn="r"/>
              </a:tabLst>
              <a:defRPr/>
            </a:pPr>
            <a:r>
              <a:rPr kumimoji="0" lang="de-DE" altLang="de-DE" sz="1800" b="0" i="0" u="none" strike="noStrike" kern="1200" cap="none" spc="0" normalizeH="0" baseline="0" noProof="0" dirty="0">
                <a:ln>
                  <a:noFill/>
                </a:ln>
                <a:solidFill>
                  <a:srgbClr val="004C97"/>
                </a:solidFill>
                <a:effectLst/>
                <a:uLnTx/>
                <a:uFillTx/>
                <a:latin typeface="Frutiger LT Com 45 Light"/>
                <a:ea typeface="+mn-ea"/>
                <a:cs typeface="Arial"/>
              </a:rPr>
              <a:t>„Meldestelle für Hinweise“ bei Gesetzesverstößen</a:t>
            </a:r>
          </a:p>
          <a:p>
            <a:pPr marL="285750" indent="-285750">
              <a:lnSpc>
                <a:spcPct val="150000"/>
              </a:lnSpc>
              <a:buClrTx/>
              <a:buFont typeface="Arial" pitchFamily="2" charset="2"/>
              <a:buChar char="•"/>
              <a:tabLst>
                <a:tab pos="2417763" algn="r"/>
                <a:tab pos="3498850" algn="r"/>
                <a:tab pos="4484688" algn="r"/>
                <a:tab pos="5200650" algn="r"/>
                <a:tab pos="6011863" algn="r"/>
                <a:tab pos="6726238" algn="r"/>
                <a:tab pos="7354888" algn="r"/>
                <a:tab pos="7983538" algn="r"/>
              </a:tabLst>
              <a:defRPr/>
            </a:pPr>
            <a:r>
              <a:rPr lang="de-DE" sz="1800" dirty="0">
                <a:solidFill>
                  <a:srgbClr val="004C97"/>
                </a:solidFill>
                <a:latin typeface="Frutiger LT Com 45 Light"/>
              </a:rPr>
              <a:t>Gefährdungsbeurteilung psychische Belastungen (GBU Psyche)</a:t>
            </a:r>
          </a:p>
          <a:p>
            <a:pPr marL="285750" marR="0" lvl="0" indent="-285750" algn="l" defTabSz="914353" rtl="0" eaLnBrk="0" fontAlgn="auto" latinLnBrk="0" hangingPunct="0">
              <a:lnSpc>
                <a:spcPct val="150000"/>
              </a:lnSpc>
              <a:spcBef>
                <a:spcPct val="20000"/>
              </a:spcBef>
              <a:spcAft>
                <a:spcPts val="0"/>
              </a:spcAft>
              <a:buClrTx/>
              <a:buSzTx/>
              <a:buFont typeface="Arial" pitchFamily="2" charset="2"/>
              <a:buChar char="•"/>
              <a:tabLst>
                <a:tab pos="2417763" algn="r"/>
                <a:tab pos="3498850" algn="r"/>
                <a:tab pos="4484688" algn="r"/>
                <a:tab pos="5200650" algn="r"/>
                <a:tab pos="6011863" algn="r"/>
                <a:tab pos="6726238" algn="r"/>
                <a:tab pos="7354888" algn="r"/>
                <a:tab pos="7983538" algn="r"/>
              </a:tabLst>
              <a:defRPr/>
            </a:pPr>
            <a:r>
              <a:rPr kumimoji="0" lang="de-DE" altLang="de-DE" sz="1800" b="0" i="0" u="none" strike="noStrike" kern="1200" cap="none" spc="0" normalizeH="0" baseline="0" noProof="0" dirty="0">
                <a:ln>
                  <a:noFill/>
                </a:ln>
                <a:solidFill>
                  <a:srgbClr val="004C97"/>
                </a:solidFill>
                <a:effectLst/>
                <a:uLnTx/>
                <a:uFillTx/>
                <a:latin typeface="Frutiger LT Com 45 Light"/>
                <a:ea typeface="+mn-ea"/>
                <a:cs typeface="Arial"/>
              </a:rPr>
              <a:t>Befragungen, die sich vorrangig oder auch an Mitarbeitende richten</a:t>
            </a:r>
          </a:p>
          <a:p>
            <a:pPr marL="285750" marR="0" lvl="0" indent="-285750" algn="l" defTabSz="914353" rtl="0" eaLnBrk="0" fontAlgn="auto" latinLnBrk="0" hangingPunct="0">
              <a:lnSpc>
                <a:spcPct val="100000"/>
              </a:lnSpc>
              <a:spcBef>
                <a:spcPct val="20000"/>
              </a:spcBef>
              <a:spcAft>
                <a:spcPts val="0"/>
              </a:spcAft>
              <a:buClrTx/>
              <a:buSzTx/>
              <a:buFont typeface="Arial" pitchFamily="2" charset="2"/>
              <a:buChar char="•"/>
              <a:tabLst>
                <a:tab pos="2417763" algn="r"/>
                <a:tab pos="3498850" algn="r"/>
                <a:tab pos="4484688" algn="r"/>
                <a:tab pos="5200650" algn="r"/>
                <a:tab pos="6011863" algn="r"/>
                <a:tab pos="6726238" algn="r"/>
                <a:tab pos="7354888" algn="r"/>
                <a:tab pos="7983538" algn="r"/>
              </a:tabLst>
              <a:defRPr/>
            </a:pPr>
            <a:endParaRPr kumimoji="0" lang="de-DE" altLang="de-DE" sz="1800" b="0" i="0" u="none" strike="noStrike" kern="1200" cap="none" spc="0" normalizeH="0" baseline="0" noProof="0" dirty="0">
              <a:ln>
                <a:noFill/>
              </a:ln>
              <a:solidFill>
                <a:srgbClr val="336699"/>
              </a:solidFill>
              <a:effectLst/>
              <a:uLnTx/>
              <a:uFillTx/>
              <a:latin typeface="Frutiger LT Com 45 Light"/>
              <a:ea typeface="+mn-ea"/>
              <a:cs typeface="Arial"/>
            </a:endParaRPr>
          </a:p>
          <a:p>
            <a:pPr marL="285750" marR="0" lvl="0" indent="-285750" algn="l" defTabSz="914353" rtl="0" eaLnBrk="0" fontAlgn="auto" latinLnBrk="0" hangingPunct="0">
              <a:lnSpc>
                <a:spcPct val="150000"/>
              </a:lnSpc>
              <a:spcBef>
                <a:spcPts val="0"/>
              </a:spcBef>
              <a:spcAft>
                <a:spcPts val="200"/>
              </a:spcAft>
              <a:buClrTx/>
              <a:buSzTx/>
              <a:buFont typeface="Arial" pitchFamily="2" charset="2"/>
              <a:buChar char="•"/>
              <a:tabLst>
                <a:tab pos="2417763" algn="r"/>
                <a:tab pos="3498850" algn="r"/>
                <a:tab pos="4484688" algn="r"/>
                <a:tab pos="5200650" algn="r"/>
                <a:tab pos="6011863" algn="r"/>
                <a:tab pos="6726238" algn="r"/>
                <a:tab pos="7354888" algn="r"/>
                <a:tab pos="7983538" algn="r"/>
              </a:tabLst>
              <a:defRPr/>
            </a:pPr>
            <a:endParaRPr kumimoji="0" lang="de-DE" altLang="de-DE" sz="1800" b="0" i="0" u="none" strike="noStrike" kern="1200" cap="none" spc="0" normalizeH="0" baseline="0" noProof="0" dirty="0">
              <a:ln>
                <a:noFill/>
              </a:ln>
              <a:solidFill>
                <a:srgbClr val="336699"/>
              </a:solidFill>
              <a:effectLst/>
              <a:uLnTx/>
              <a:uFillTx/>
              <a:latin typeface="Frutiger LT Com 45 Light" pitchFamily="34" charset="0"/>
              <a:ea typeface="+mn-ea"/>
              <a:cs typeface="Arial"/>
            </a:endParaRPr>
          </a:p>
        </p:txBody>
      </p:sp>
    </p:spTree>
    <p:extLst>
      <p:ext uri="{BB962C8B-B14F-4D97-AF65-F5344CB8AC3E}">
        <p14:creationId xmlns:p14="http://schemas.microsoft.com/office/powerpoint/2010/main" val="245914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a:xfrm>
            <a:off x="6384032" y="759510"/>
            <a:ext cx="5135968" cy="216322"/>
          </a:xfrm>
        </p:spPr>
        <p:txBody>
          <a:bodyPr/>
          <a:lstStyle/>
          <a:p>
            <a:r>
              <a:rPr lang="de-DE"/>
              <a:t>Personalrat der wissenschaftlich und künstlerisch Beschäftigten</a:t>
            </a:r>
          </a:p>
        </p:txBody>
      </p:sp>
      <p:sp>
        <p:nvSpPr>
          <p:cNvPr id="5" name="Textfeld 10">
            <a:extLst>
              <a:ext uri="{FF2B5EF4-FFF2-40B4-BE49-F238E27FC236}">
                <a16:creationId xmlns:a16="http://schemas.microsoft.com/office/drawing/2014/main" id="{B526EED6-BC60-4CE6-A385-603DCE842D50}"/>
              </a:ext>
            </a:extLst>
          </p:cNvPr>
          <p:cNvSpPr txBox="1">
            <a:spLocks noChangeArrowheads="1"/>
          </p:cNvSpPr>
          <p:nvPr/>
        </p:nvSpPr>
        <p:spPr bwMode="auto">
          <a:xfrm>
            <a:off x="1281130" y="1795877"/>
            <a:ext cx="8429564" cy="201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2200">
                <a:solidFill>
                  <a:schemeClr val="tx1"/>
                </a:solidFill>
                <a:latin typeface="Frutiger LT Com 45 Light" pitchFamily="34" charset="0"/>
              </a:defRPr>
            </a:lvl1pPr>
            <a:lvl2pPr marL="28575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a:solidFill>
                  <a:schemeClr val="tx1"/>
                </a:solidFill>
                <a:latin typeface="Frutiger LT Com 45 Light" pitchFamily="34" charset="0"/>
              </a:defRPr>
            </a:lvl2pPr>
            <a:lvl3pPr marL="6858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600">
                <a:solidFill>
                  <a:schemeClr val="tx1"/>
                </a:solidFill>
                <a:latin typeface="Frutiger LT Com 45 Light" pitchFamily="34" charset="0"/>
              </a:defRPr>
            </a:lvl3pPr>
            <a:lvl4pPr marL="16002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400">
                <a:solidFill>
                  <a:schemeClr val="tx1"/>
                </a:solidFill>
                <a:latin typeface="Frutiger LT Com 45 Light" pitchFamily="34" charset="0"/>
              </a:defRPr>
            </a:lvl4pPr>
            <a:lvl5pPr marL="20574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5pPr>
            <a:lvl6pPr marL="25146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6pPr>
            <a:lvl7pPr marL="29718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7pPr>
            <a:lvl8pPr marL="34290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8pPr>
            <a:lvl9pPr marL="38862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9pPr>
          </a:lstStyle>
          <a:p>
            <a:pPr marL="0" marR="0" lvl="0" indent="0" algn="l" defTabSz="914353" rtl="0" eaLnBrk="0" fontAlgn="auto" latinLnBrk="0" hangingPunct="0">
              <a:lnSpc>
                <a:spcPct val="100000"/>
              </a:lnSpc>
              <a:spcBef>
                <a:spcPct val="20000"/>
              </a:spcBef>
              <a:spcAft>
                <a:spcPts val="0"/>
              </a:spcAft>
              <a:buClrTx/>
              <a:buSzTx/>
              <a:buFont typeface="Wingdings" pitchFamily="2" charset="2"/>
              <a:buNone/>
              <a:tabLst>
                <a:tab pos="2417763" algn="r"/>
                <a:tab pos="3498850" algn="r"/>
                <a:tab pos="4484688" algn="r"/>
                <a:tab pos="5200650" algn="r"/>
                <a:tab pos="6011863" algn="r"/>
                <a:tab pos="6726238" algn="r"/>
                <a:tab pos="7354888" algn="r"/>
                <a:tab pos="7983538" algn="r"/>
              </a:tabLst>
              <a:defRPr/>
            </a:pPr>
            <a:r>
              <a:rPr kumimoji="0" lang="de-DE" sz="1800" b="1" i="0" u="sng" strike="noStrike" kern="1200" cap="none" spc="0" normalizeH="0" baseline="0" noProof="0" dirty="0">
                <a:ln>
                  <a:noFill/>
                </a:ln>
                <a:solidFill>
                  <a:srgbClr val="004C97"/>
                </a:solidFill>
                <a:effectLst/>
                <a:uLnTx/>
                <a:uFillTx/>
                <a:latin typeface="Frutiger LT Com 45 Light"/>
                <a:ea typeface="+mn-ea"/>
                <a:cs typeface="Arial"/>
                <a:sym typeface="Wingdings" pitchFamily="2" charset="2"/>
              </a:rPr>
              <a:t>zeitintensive Projekte u. a.</a:t>
            </a:r>
          </a:p>
          <a:p>
            <a:pPr marL="285750" marR="0" lvl="0" indent="-285750" algn="l" defTabSz="914353" rtl="0" eaLnBrk="0" fontAlgn="auto" latinLnBrk="0" hangingPunct="0">
              <a:lnSpc>
                <a:spcPct val="100000"/>
              </a:lnSpc>
              <a:spcBef>
                <a:spcPct val="20000"/>
              </a:spcBef>
              <a:spcAft>
                <a:spcPts val="0"/>
              </a:spcAft>
              <a:buClrTx/>
              <a:buSzTx/>
              <a:buFont typeface="Arial" pitchFamily="2" charset="2"/>
              <a:buChar char="•"/>
              <a:tabLst>
                <a:tab pos="2417763" algn="r"/>
                <a:tab pos="3498850" algn="r"/>
                <a:tab pos="4484688" algn="r"/>
                <a:tab pos="5200650" algn="r"/>
                <a:tab pos="6011863" algn="r"/>
                <a:tab pos="6726238" algn="r"/>
                <a:tab pos="7354888" algn="r"/>
                <a:tab pos="7983538" algn="r"/>
              </a:tabLst>
              <a:defRPr/>
            </a:pPr>
            <a:endParaRPr kumimoji="0" lang="de-DE" sz="1800" b="0" i="0" u="none" strike="noStrike" kern="1200" cap="none" spc="0" normalizeH="0" baseline="0" noProof="0" dirty="0">
              <a:ln>
                <a:noFill/>
              </a:ln>
              <a:solidFill>
                <a:srgbClr val="004C97"/>
              </a:solidFill>
              <a:effectLst/>
              <a:uLnTx/>
              <a:uFillTx/>
              <a:latin typeface="Frutiger LT Com 45 Light"/>
              <a:ea typeface="+mn-ea"/>
              <a:cs typeface="Arial"/>
              <a:sym typeface="Wingdings" pitchFamily="2" charset="2"/>
            </a:endParaRPr>
          </a:p>
          <a:p>
            <a:pPr marL="285750" marR="0" lvl="0" indent="-285750" algn="l" defTabSz="914353" rtl="0" eaLnBrk="0" fontAlgn="auto" latinLnBrk="0" hangingPunct="0">
              <a:lnSpc>
                <a:spcPct val="150000"/>
              </a:lnSpc>
              <a:spcBef>
                <a:spcPct val="20000"/>
              </a:spcBef>
              <a:spcAft>
                <a:spcPts val="0"/>
              </a:spcAft>
              <a:buClrTx/>
              <a:buSzTx/>
              <a:buFont typeface="Arial" pitchFamily="2" charset="2"/>
              <a:buChar char="•"/>
              <a:tabLst>
                <a:tab pos="2417763" algn="r"/>
                <a:tab pos="3498850" algn="r"/>
                <a:tab pos="4484688" algn="r"/>
                <a:tab pos="5200650" algn="r"/>
                <a:tab pos="6011863" algn="r"/>
                <a:tab pos="6726238" algn="r"/>
                <a:tab pos="7354888" algn="r"/>
                <a:tab pos="7983538" algn="r"/>
              </a:tabLst>
              <a:defRPr/>
            </a:pPr>
            <a:r>
              <a:rPr kumimoji="0" lang="de-DE" sz="1800" b="0" i="0" u="none" strike="noStrike" kern="1200" cap="none" spc="0" normalizeH="0" baseline="0" noProof="0" dirty="0">
                <a:ln>
                  <a:noFill/>
                </a:ln>
                <a:solidFill>
                  <a:srgbClr val="004C97"/>
                </a:solidFill>
                <a:effectLst/>
                <a:uLnTx/>
                <a:uFillTx/>
                <a:latin typeface="Frutiger LT Com 45 Light"/>
                <a:ea typeface="+mn-ea"/>
                <a:cs typeface="Arial"/>
                <a:sym typeface="Wingdings" pitchFamily="2" charset="2"/>
              </a:rPr>
              <a:t>Lenkungsausschuss</a:t>
            </a:r>
            <a:r>
              <a:rPr kumimoji="0" lang="de-DE" sz="1800" b="0" i="0" u="none" strike="noStrike" kern="1200" cap="none" spc="0" normalizeH="0" baseline="0" noProof="0" dirty="0">
                <a:ln>
                  <a:noFill/>
                </a:ln>
                <a:solidFill>
                  <a:srgbClr val="004C97"/>
                </a:solidFill>
                <a:effectLst/>
                <a:uLnTx/>
                <a:uFillTx/>
                <a:latin typeface="Frutiger LT Com 45 Light"/>
              </a:rPr>
              <a:t> Campusmanagement</a:t>
            </a:r>
            <a:endParaRPr lang="de-DE" sz="1800" b="0" i="0" u="none" strike="noStrike" kern="1200" cap="none" spc="0" normalizeH="0" baseline="0" noProof="0" dirty="0">
              <a:ln>
                <a:noFill/>
              </a:ln>
              <a:solidFill>
                <a:srgbClr val="004C97"/>
              </a:solidFill>
              <a:effectLst/>
              <a:uLnTx/>
              <a:uFillTx/>
              <a:latin typeface="Frutiger LT Com 45 Light"/>
            </a:endParaRPr>
          </a:p>
          <a:p>
            <a:pPr>
              <a:lnSpc>
                <a:spcPct val="150000"/>
              </a:lnSpc>
              <a:buClrTx/>
              <a:buNone/>
              <a:tabLst>
                <a:tab pos="2417763" algn="r"/>
                <a:tab pos="3498850" algn="r"/>
                <a:tab pos="4484688" algn="r"/>
                <a:tab pos="5200650" algn="r"/>
                <a:tab pos="6011863" algn="r"/>
                <a:tab pos="6726238" algn="r"/>
                <a:tab pos="7354888" algn="r"/>
                <a:tab pos="7983538" algn="r"/>
              </a:tabLst>
              <a:defRPr/>
            </a:pPr>
            <a:endParaRPr lang="de-DE" altLang="de-DE" sz="1800" b="0" i="0" u="none" strike="noStrike" kern="1200" cap="none" spc="0" normalizeH="0" baseline="0" noProof="0" dirty="0">
              <a:ln>
                <a:noFill/>
              </a:ln>
              <a:solidFill>
                <a:srgbClr val="004C97"/>
              </a:solidFill>
              <a:effectLst/>
              <a:highlight>
                <a:srgbClr val="FFFF00"/>
              </a:highlight>
              <a:uLnTx/>
              <a:uFillTx/>
              <a:latin typeface="Frutiger LT Com 45 Light"/>
              <a:cs typeface="Arial"/>
            </a:endParaRPr>
          </a:p>
          <a:p>
            <a:pPr marL="285750" marR="0" lvl="0" indent="-285750" algn="l" defTabSz="914353" rtl="0" eaLnBrk="0" fontAlgn="auto" latinLnBrk="0" hangingPunct="0">
              <a:lnSpc>
                <a:spcPct val="150000"/>
              </a:lnSpc>
              <a:spcBef>
                <a:spcPts val="0"/>
              </a:spcBef>
              <a:spcAft>
                <a:spcPts val="200"/>
              </a:spcAft>
              <a:buClrTx/>
              <a:buSzTx/>
              <a:buFont typeface="Arial" pitchFamily="2" charset="2"/>
              <a:buChar char="•"/>
              <a:tabLst>
                <a:tab pos="2417763" algn="r"/>
                <a:tab pos="3498850" algn="r"/>
                <a:tab pos="4484688" algn="r"/>
                <a:tab pos="5200650" algn="r"/>
                <a:tab pos="6011863" algn="r"/>
                <a:tab pos="6726238" algn="r"/>
                <a:tab pos="7354888" algn="r"/>
                <a:tab pos="7983538" algn="r"/>
              </a:tabLst>
              <a:defRPr/>
            </a:pPr>
            <a:endParaRPr kumimoji="0" lang="de-DE" altLang="de-DE" sz="1800" b="0" i="0" u="none" strike="noStrike" kern="1200" cap="none" spc="0" normalizeH="0" baseline="0" noProof="0" dirty="0">
              <a:ln>
                <a:noFill/>
              </a:ln>
              <a:solidFill>
                <a:srgbClr val="336699"/>
              </a:solidFill>
              <a:effectLst/>
              <a:uLnTx/>
              <a:uFillTx/>
              <a:latin typeface="Frutiger LT Com 45 Light" pitchFamily="34" charset="0"/>
              <a:ea typeface="+mn-ea"/>
              <a:cs typeface="Arial"/>
            </a:endParaRPr>
          </a:p>
        </p:txBody>
      </p:sp>
    </p:spTree>
    <p:extLst>
      <p:ext uri="{BB962C8B-B14F-4D97-AF65-F5344CB8AC3E}">
        <p14:creationId xmlns:p14="http://schemas.microsoft.com/office/powerpoint/2010/main" val="33833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a:xfrm>
            <a:off x="6384032" y="759510"/>
            <a:ext cx="5135968" cy="216322"/>
          </a:xfrm>
        </p:spPr>
        <p:txBody>
          <a:bodyPr/>
          <a:lstStyle/>
          <a:p>
            <a:r>
              <a:rPr lang="de-DE"/>
              <a:t>Personalrat der wissenschaftlich und künstlerisch Beschäftigten</a:t>
            </a:r>
          </a:p>
        </p:txBody>
      </p:sp>
      <p:sp>
        <p:nvSpPr>
          <p:cNvPr id="5" name="Textfeld 10">
            <a:extLst>
              <a:ext uri="{FF2B5EF4-FFF2-40B4-BE49-F238E27FC236}">
                <a16:creationId xmlns:a16="http://schemas.microsoft.com/office/drawing/2014/main" id="{B526EED6-BC60-4CE6-A385-603DCE842D50}"/>
              </a:ext>
            </a:extLst>
          </p:cNvPr>
          <p:cNvSpPr txBox="1">
            <a:spLocks noChangeArrowheads="1"/>
          </p:cNvSpPr>
          <p:nvPr/>
        </p:nvSpPr>
        <p:spPr bwMode="auto">
          <a:xfrm>
            <a:off x="1281130" y="1795877"/>
            <a:ext cx="8429564" cy="112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2200">
                <a:solidFill>
                  <a:schemeClr val="tx1"/>
                </a:solidFill>
                <a:latin typeface="Frutiger LT Com 45 Light" pitchFamily="34" charset="0"/>
              </a:defRPr>
            </a:lvl1pPr>
            <a:lvl2pPr marL="28575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a:solidFill>
                  <a:schemeClr val="tx1"/>
                </a:solidFill>
                <a:latin typeface="Frutiger LT Com 45 Light" pitchFamily="34" charset="0"/>
              </a:defRPr>
            </a:lvl2pPr>
            <a:lvl3pPr marL="6858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600">
                <a:solidFill>
                  <a:schemeClr val="tx1"/>
                </a:solidFill>
                <a:latin typeface="Frutiger LT Com 45 Light" pitchFamily="34" charset="0"/>
              </a:defRPr>
            </a:lvl3pPr>
            <a:lvl4pPr marL="16002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400">
                <a:solidFill>
                  <a:schemeClr val="tx1"/>
                </a:solidFill>
                <a:latin typeface="Frutiger LT Com 45 Light" pitchFamily="34" charset="0"/>
              </a:defRPr>
            </a:lvl4pPr>
            <a:lvl5pPr marL="20574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5pPr>
            <a:lvl6pPr marL="25146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6pPr>
            <a:lvl7pPr marL="29718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7pPr>
            <a:lvl8pPr marL="34290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8pPr>
            <a:lvl9pPr marL="38862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9pPr>
          </a:lstStyle>
          <a:p>
            <a:pPr marL="0" marR="0" lvl="0" indent="0" algn="l" defTabSz="914353" rtl="0" eaLnBrk="0" fontAlgn="auto" latinLnBrk="0" hangingPunct="0">
              <a:lnSpc>
                <a:spcPct val="100000"/>
              </a:lnSpc>
              <a:spcBef>
                <a:spcPct val="20000"/>
              </a:spcBef>
              <a:spcAft>
                <a:spcPts val="0"/>
              </a:spcAft>
              <a:buClrTx/>
              <a:buSzTx/>
              <a:buFont typeface="Wingdings" pitchFamily="2" charset="2"/>
              <a:buNone/>
              <a:tabLst>
                <a:tab pos="2417763" algn="r"/>
                <a:tab pos="3498850" algn="r"/>
                <a:tab pos="4484688" algn="r"/>
                <a:tab pos="5200650" algn="r"/>
                <a:tab pos="6011863" algn="r"/>
                <a:tab pos="6726238" algn="r"/>
                <a:tab pos="7354888" algn="r"/>
                <a:tab pos="7983538" algn="r"/>
              </a:tabLst>
              <a:defRPr/>
            </a:pPr>
            <a:r>
              <a:rPr kumimoji="0" lang="de-DE" sz="1800" b="1" i="0" u="sng" strike="noStrike" kern="1200" cap="none" spc="0" normalizeH="0" baseline="0" noProof="0">
                <a:ln>
                  <a:noFill/>
                </a:ln>
                <a:solidFill>
                  <a:srgbClr val="004C97"/>
                </a:solidFill>
                <a:effectLst/>
                <a:uLnTx/>
                <a:uFillTx/>
                <a:latin typeface="Frutiger LT Com 45 Light"/>
                <a:ea typeface="+mn-ea"/>
                <a:cs typeface="Arial"/>
                <a:sym typeface="Wingdings" pitchFamily="2" charset="2"/>
              </a:rPr>
              <a:t>zeitintensive Projekte u. a.</a:t>
            </a:r>
          </a:p>
          <a:p>
            <a:pPr marL="285750" marR="0" lvl="0" indent="-285750" algn="l" defTabSz="914353" rtl="0" eaLnBrk="0" fontAlgn="auto" latinLnBrk="0" hangingPunct="0">
              <a:lnSpc>
                <a:spcPct val="100000"/>
              </a:lnSpc>
              <a:spcBef>
                <a:spcPct val="20000"/>
              </a:spcBef>
              <a:spcAft>
                <a:spcPts val="0"/>
              </a:spcAft>
              <a:buClrTx/>
              <a:buSzTx/>
              <a:buFont typeface="Arial" pitchFamily="2" charset="2"/>
              <a:buChar char="•"/>
              <a:tabLst>
                <a:tab pos="2417763" algn="r"/>
                <a:tab pos="3498850" algn="r"/>
                <a:tab pos="4484688" algn="r"/>
                <a:tab pos="5200650" algn="r"/>
                <a:tab pos="6011863" algn="r"/>
                <a:tab pos="6726238" algn="r"/>
                <a:tab pos="7354888" algn="r"/>
                <a:tab pos="7983538" algn="r"/>
              </a:tabLst>
              <a:defRPr/>
            </a:pPr>
            <a:endParaRPr kumimoji="0" lang="de-DE" sz="1800" b="0" i="0" u="none" strike="noStrike" kern="1200" cap="none" spc="0" normalizeH="0" baseline="0" noProof="0">
              <a:ln>
                <a:noFill/>
              </a:ln>
              <a:solidFill>
                <a:srgbClr val="004C97"/>
              </a:solidFill>
              <a:effectLst/>
              <a:uLnTx/>
              <a:uFillTx/>
              <a:latin typeface="Frutiger LT Com 45 Light"/>
              <a:ea typeface="+mn-ea"/>
              <a:cs typeface="Arial"/>
              <a:sym typeface="Wingdings" pitchFamily="2" charset="2"/>
            </a:endParaRPr>
          </a:p>
          <a:p>
            <a:pPr marL="285750" marR="0" lvl="0" indent="-285750" algn="l" defTabSz="914353" rtl="0" eaLnBrk="0" fontAlgn="auto" latinLnBrk="0" hangingPunct="0">
              <a:lnSpc>
                <a:spcPct val="150000"/>
              </a:lnSpc>
              <a:spcBef>
                <a:spcPct val="20000"/>
              </a:spcBef>
              <a:spcAft>
                <a:spcPts val="0"/>
              </a:spcAft>
              <a:buClrTx/>
              <a:buSzTx/>
              <a:buFont typeface="Arial" pitchFamily="2" charset="2"/>
              <a:buChar char="•"/>
              <a:tabLst>
                <a:tab pos="2417763" algn="r"/>
                <a:tab pos="3498850" algn="r"/>
                <a:tab pos="4484688" algn="r"/>
                <a:tab pos="5200650" algn="r"/>
                <a:tab pos="6011863" algn="r"/>
                <a:tab pos="6726238" algn="r"/>
                <a:tab pos="7354888" algn="r"/>
                <a:tab pos="7983538" algn="r"/>
              </a:tabLst>
              <a:defRPr/>
            </a:pPr>
            <a:r>
              <a:rPr kumimoji="0" lang="de-DE" altLang="de-DE" sz="1800" b="0" i="0" u="none" strike="noStrike" kern="1200" cap="none" spc="0" normalizeH="0" baseline="0" noProof="0">
                <a:ln>
                  <a:noFill/>
                </a:ln>
                <a:solidFill>
                  <a:srgbClr val="004C97"/>
                </a:solidFill>
                <a:effectLst/>
                <a:uLnTx/>
                <a:uFillTx/>
                <a:latin typeface="Frutiger LT Com 45 Light" pitchFamily="34" charset="0"/>
                <a:ea typeface="+mn-ea"/>
                <a:cs typeface="Arial"/>
              </a:rPr>
              <a:t>M365 – Erarbeitung und Erweiterung der Dienstvereinbarung</a:t>
            </a:r>
          </a:p>
        </p:txBody>
      </p:sp>
    </p:spTree>
    <p:extLst>
      <p:ext uri="{BB962C8B-B14F-4D97-AF65-F5344CB8AC3E}">
        <p14:creationId xmlns:p14="http://schemas.microsoft.com/office/powerpoint/2010/main" val="171392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28DC4AF-8A9A-42DE-92EC-A4AA18B14A58}"/>
              </a:ext>
            </a:extLst>
          </p:cNvPr>
          <p:cNvSpPr>
            <a:spLocks noGrp="1"/>
          </p:cNvSpPr>
          <p:nvPr>
            <p:ph idx="1"/>
          </p:nvPr>
        </p:nvSpPr>
        <p:spPr>
          <a:xfrm>
            <a:off x="1296000" y="2088000"/>
            <a:ext cx="10206877" cy="4549736"/>
          </a:xfrm>
        </p:spPr>
        <p:txBody>
          <a:bodyPr vert="horz" lIns="0" tIns="0" rIns="0" bIns="0" rtlCol="0" anchor="t">
            <a:noAutofit/>
          </a:bodyPr>
          <a:lstStyle/>
          <a:p>
            <a:endParaRPr lang="de-DE" dirty="0">
              <a:solidFill>
                <a:schemeClr val="accent1"/>
              </a:solidFill>
            </a:endParaRPr>
          </a:p>
          <a:p>
            <a:r>
              <a:rPr lang="de-DE" dirty="0">
                <a:solidFill>
                  <a:schemeClr val="accent1"/>
                </a:solidFill>
              </a:rPr>
              <a:t>Die Dienstvereinbarung (DV) zu allen M365 Anwendungen ist seit 01.07.2023 in Kraft.</a:t>
            </a:r>
          </a:p>
          <a:p>
            <a:pPr marL="285750" indent="-285750">
              <a:buFont typeface="Arial" panose="020B0604020202020204" pitchFamily="34" charset="0"/>
              <a:buChar char="•"/>
            </a:pPr>
            <a:r>
              <a:rPr lang="de-DE" dirty="0">
                <a:solidFill>
                  <a:schemeClr val="accent1"/>
                </a:solidFill>
              </a:rPr>
              <a:t>Grundlegende Absprachen in der DV</a:t>
            </a:r>
          </a:p>
          <a:p>
            <a:pPr marL="285750" indent="-285750">
              <a:buFont typeface="Arial" panose="020B0604020202020204" pitchFamily="34" charset="0"/>
              <a:buChar char="•"/>
            </a:pPr>
            <a:r>
              <a:rPr lang="de-DE" dirty="0">
                <a:solidFill>
                  <a:schemeClr val="accent1"/>
                </a:solidFill>
              </a:rPr>
              <a:t>Detailregelungen in den Anlagen (Nutzungsbedingungen, Verzeichnis der Anwendungen, Spezifische Regelungen zu Anwendungen und Funktionen von M365, Schnittstellen in M365 und zu anderen Systemen, Rollen- und Berechtigungskonzept, Lösch- und Sperrkonzept, Verzeichnis Dienstleistende zum Betrieb, Service oder Wartung)</a:t>
            </a:r>
          </a:p>
          <a:p>
            <a:r>
              <a:rPr lang="de-DE" dirty="0">
                <a:solidFill>
                  <a:schemeClr val="accent1"/>
                </a:solidFill>
              </a:rPr>
              <a:t>Hieraus ergeben sich zahlreiche Schutzrechte für die Nutzenden und Kontrollmöglichkeiten für den PRwiss, z.B.</a:t>
            </a:r>
          </a:p>
          <a:p>
            <a:pPr marL="285750" indent="-285750">
              <a:buFont typeface="Arial" panose="020B0604020202020204" pitchFamily="34" charset="0"/>
              <a:buChar char="•"/>
            </a:pPr>
            <a:r>
              <a:rPr lang="de-DE" dirty="0">
                <a:solidFill>
                  <a:schemeClr val="accent1"/>
                </a:solidFill>
              </a:rPr>
              <a:t>Datenverarbeitung in M365 (z.B. Microsoft Graph, Delve, Viva)</a:t>
            </a:r>
          </a:p>
          <a:p>
            <a:pPr marL="285750" indent="-285750">
              <a:buFont typeface="Arial" panose="020B0604020202020204" pitchFamily="34" charset="0"/>
              <a:buChar char="•"/>
            </a:pPr>
            <a:r>
              <a:rPr lang="de-DE" dirty="0">
                <a:solidFill>
                  <a:schemeClr val="accent1"/>
                </a:solidFill>
              </a:rPr>
              <a:t>Nutzung auf privaten Endgeräten gestattet</a:t>
            </a:r>
          </a:p>
          <a:p>
            <a:endParaRPr lang="de-DE" dirty="0">
              <a:solidFill>
                <a:schemeClr val="accent1"/>
              </a:solidFill>
            </a:endParaRPr>
          </a:p>
          <a:p>
            <a:r>
              <a:rPr lang="de-DE" dirty="0">
                <a:solidFill>
                  <a:schemeClr val="accent1"/>
                </a:solidFill>
              </a:rPr>
              <a:t>Beratung und Unterstützung durch die TBS NRW e. V</a:t>
            </a:r>
          </a:p>
        </p:txBody>
      </p:sp>
      <p:sp>
        <p:nvSpPr>
          <p:cNvPr id="3" name="Textplatzhalter 2">
            <a:extLst>
              <a:ext uri="{FF2B5EF4-FFF2-40B4-BE49-F238E27FC236}">
                <a16:creationId xmlns:a16="http://schemas.microsoft.com/office/drawing/2014/main" id="{422EEB9F-B946-48C5-B8BA-957A79F51DD8}"/>
              </a:ext>
            </a:extLst>
          </p:cNvPr>
          <p:cNvSpPr>
            <a:spLocks noGrp="1"/>
          </p:cNvSpPr>
          <p:nvPr>
            <p:ph type="body" sz="quarter" idx="13"/>
          </p:nvPr>
        </p:nvSpPr>
        <p:spPr>
          <a:xfrm>
            <a:off x="6096000" y="759510"/>
            <a:ext cx="5411133" cy="216322"/>
          </a:xfrm>
        </p:spPr>
        <p:txBody>
          <a:bodyPr/>
          <a:lstStyle/>
          <a:p>
            <a:r>
              <a:rPr lang="de-DE"/>
              <a:t>Personalrat der wissenschaftlich und künstlerisch Beschäftigten</a:t>
            </a:r>
          </a:p>
          <a:p>
            <a:endParaRPr lang="de-DE"/>
          </a:p>
        </p:txBody>
      </p:sp>
      <p:sp>
        <p:nvSpPr>
          <p:cNvPr id="4" name="Titel 3">
            <a:extLst>
              <a:ext uri="{FF2B5EF4-FFF2-40B4-BE49-F238E27FC236}">
                <a16:creationId xmlns:a16="http://schemas.microsoft.com/office/drawing/2014/main" id="{A1E6A3EA-6C11-4A97-B4A6-3B190ABC6D11}"/>
              </a:ext>
            </a:extLst>
          </p:cNvPr>
          <p:cNvSpPr>
            <a:spLocks noGrp="1"/>
          </p:cNvSpPr>
          <p:nvPr>
            <p:ph type="title"/>
          </p:nvPr>
        </p:nvSpPr>
        <p:spPr/>
        <p:txBody>
          <a:bodyPr/>
          <a:lstStyle/>
          <a:p>
            <a:r>
              <a:rPr lang="de-DE"/>
              <a:t>Dienstvereinbarung M365</a:t>
            </a:r>
          </a:p>
        </p:txBody>
      </p:sp>
      <p:pic>
        <p:nvPicPr>
          <p:cNvPr id="6" name="Grafik 5">
            <a:extLst>
              <a:ext uri="{FF2B5EF4-FFF2-40B4-BE49-F238E27FC236}">
                <a16:creationId xmlns:a16="http://schemas.microsoft.com/office/drawing/2014/main" id="{0E2C04FA-71B7-7C90-E996-1082273BD8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5229" y="1351632"/>
            <a:ext cx="3071904" cy="505690"/>
          </a:xfrm>
          <a:prstGeom prst="rect">
            <a:avLst/>
          </a:prstGeom>
        </p:spPr>
      </p:pic>
    </p:spTree>
    <p:extLst>
      <p:ext uri="{BB962C8B-B14F-4D97-AF65-F5344CB8AC3E}">
        <p14:creationId xmlns:p14="http://schemas.microsoft.com/office/powerpoint/2010/main" val="10636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a:xfrm>
            <a:off x="6384032" y="759510"/>
            <a:ext cx="5135968" cy="216322"/>
          </a:xfrm>
        </p:spPr>
        <p:txBody>
          <a:bodyPr/>
          <a:lstStyle/>
          <a:p>
            <a:r>
              <a:rPr lang="de-DE"/>
              <a:t>Personalrat der wissenschaftlich und künstlerisch Beschäftigten</a:t>
            </a:r>
          </a:p>
        </p:txBody>
      </p:sp>
      <p:sp>
        <p:nvSpPr>
          <p:cNvPr id="5" name="Textfeld 10">
            <a:extLst>
              <a:ext uri="{FF2B5EF4-FFF2-40B4-BE49-F238E27FC236}">
                <a16:creationId xmlns:a16="http://schemas.microsoft.com/office/drawing/2014/main" id="{B526EED6-BC60-4CE6-A385-603DCE842D50}"/>
              </a:ext>
            </a:extLst>
          </p:cNvPr>
          <p:cNvSpPr txBox="1">
            <a:spLocks noChangeArrowheads="1"/>
          </p:cNvSpPr>
          <p:nvPr/>
        </p:nvSpPr>
        <p:spPr bwMode="auto">
          <a:xfrm>
            <a:off x="1281130" y="1795877"/>
            <a:ext cx="8429564" cy="187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2200">
                <a:solidFill>
                  <a:schemeClr val="tx1"/>
                </a:solidFill>
                <a:latin typeface="Frutiger LT Com 45 Light" pitchFamily="34" charset="0"/>
              </a:defRPr>
            </a:lvl1pPr>
            <a:lvl2pPr marL="28575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a:solidFill>
                  <a:schemeClr val="tx1"/>
                </a:solidFill>
                <a:latin typeface="Frutiger LT Com 45 Light" pitchFamily="34" charset="0"/>
              </a:defRPr>
            </a:lvl2pPr>
            <a:lvl3pPr marL="6858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600">
                <a:solidFill>
                  <a:schemeClr val="tx1"/>
                </a:solidFill>
                <a:latin typeface="Frutiger LT Com 45 Light" pitchFamily="34" charset="0"/>
              </a:defRPr>
            </a:lvl3pPr>
            <a:lvl4pPr marL="16002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400">
                <a:solidFill>
                  <a:schemeClr val="tx1"/>
                </a:solidFill>
                <a:latin typeface="Frutiger LT Com 45 Light" pitchFamily="34" charset="0"/>
              </a:defRPr>
            </a:lvl4pPr>
            <a:lvl5pPr marL="20574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5pPr>
            <a:lvl6pPr marL="25146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6pPr>
            <a:lvl7pPr marL="29718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7pPr>
            <a:lvl8pPr marL="34290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8pPr>
            <a:lvl9pPr marL="38862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9pPr>
          </a:lstStyle>
          <a:p>
            <a:pPr marL="0" marR="0" lvl="0" indent="0" algn="l" defTabSz="914353" rtl="0" eaLnBrk="0" fontAlgn="auto" latinLnBrk="0" hangingPunct="0">
              <a:lnSpc>
                <a:spcPct val="100000"/>
              </a:lnSpc>
              <a:spcBef>
                <a:spcPct val="20000"/>
              </a:spcBef>
              <a:spcAft>
                <a:spcPts val="0"/>
              </a:spcAft>
              <a:buClrTx/>
              <a:buSzTx/>
              <a:buFont typeface="Wingdings" pitchFamily="2" charset="2"/>
              <a:buNone/>
              <a:tabLst>
                <a:tab pos="2417763" algn="r"/>
                <a:tab pos="3498850" algn="r"/>
                <a:tab pos="4484688" algn="r"/>
                <a:tab pos="5200650" algn="r"/>
                <a:tab pos="6011863" algn="r"/>
                <a:tab pos="6726238" algn="r"/>
                <a:tab pos="7354888" algn="r"/>
                <a:tab pos="7983538" algn="r"/>
              </a:tabLst>
              <a:defRPr/>
            </a:pPr>
            <a:r>
              <a:rPr kumimoji="0" lang="de-DE" sz="1800" b="1" i="0" u="sng" strike="noStrike" kern="1200" cap="none" spc="0" normalizeH="0" baseline="0" noProof="0">
                <a:ln>
                  <a:noFill/>
                </a:ln>
                <a:solidFill>
                  <a:srgbClr val="004C97"/>
                </a:solidFill>
                <a:effectLst/>
                <a:uLnTx/>
                <a:uFillTx/>
                <a:latin typeface="Frutiger LT Com 45 Light"/>
                <a:ea typeface="+mn-ea"/>
                <a:cs typeface="Arial"/>
                <a:sym typeface="Wingdings" pitchFamily="2" charset="2"/>
              </a:rPr>
              <a:t>zeitintensive Projekte u. a.</a:t>
            </a:r>
          </a:p>
          <a:p>
            <a:pPr marL="285750" marR="0" lvl="0" indent="-285750" algn="l" defTabSz="914353" rtl="0" eaLnBrk="0" fontAlgn="auto" latinLnBrk="0" hangingPunct="0">
              <a:lnSpc>
                <a:spcPct val="100000"/>
              </a:lnSpc>
              <a:spcBef>
                <a:spcPct val="20000"/>
              </a:spcBef>
              <a:spcAft>
                <a:spcPts val="0"/>
              </a:spcAft>
              <a:buClrTx/>
              <a:buSzTx/>
              <a:buFont typeface="Arial" pitchFamily="2" charset="2"/>
              <a:buChar char="•"/>
              <a:tabLst>
                <a:tab pos="2417763" algn="r"/>
                <a:tab pos="3498850" algn="r"/>
                <a:tab pos="4484688" algn="r"/>
                <a:tab pos="5200650" algn="r"/>
                <a:tab pos="6011863" algn="r"/>
                <a:tab pos="6726238" algn="r"/>
                <a:tab pos="7354888" algn="r"/>
                <a:tab pos="7983538" algn="r"/>
              </a:tabLst>
              <a:defRPr/>
            </a:pPr>
            <a:endParaRPr kumimoji="0" lang="de-DE" sz="1800" b="0" i="0" u="none" strike="noStrike" kern="1200" cap="none" spc="0" normalizeH="0" baseline="0" noProof="0">
              <a:ln>
                <a:noFill/>
              </a:ln>
              <a:solidFill>
                <a:srgbClr val="004C97"/>
              </a:solidFill>
              <a:effectLst/>
              <a:uLnTx/>
              <a:uFillTx/>
              <a:latin typeface="Frutiger LT Com 45 Light"/>
              <a:ea typeface="+mn-ea"/>
              <a:cs typeface="Arial"/>
              <a:sym typeface="Wingdings" pitchFamily="2" charset="2"/>
            </a:endParaRPr>
          </a:p>
          <a:p>
            <a:pPr marL="285750" marR="0" lvl="0" indent="-285750" algn="l" defTabSz="914353" rtl="0" eaLnBrk="0" fontAlgn="auto" latinLnBrk="0" hangingPunct="0">
              <a:lnSpc>
                <a:spcPct val="150000"/>
              </a:lnSpc>
              <a:spcBef>
                <a:spcPct val="20000"/>
              </a:spcBef>
              <a:spcAft>
                <a:spcPts val="0"/>
              </a:spcAft>
              <a:buClrTx/>
              <a:buSzTx/>
              <a:buFont typeface="Arial" pitchFamily="2" charset="2"/>
              <a:buChar char="•"/>
              <a:tabLst>
                <a:tab pos="2417763" algn="r"/>
                <a:tab pos="3498850" algn="r"/>
                <a:tab pos="4484688" algn="r"/>
                <a:tab pos="5200650" algn="r"/>
                <a:tab pos="6011863" algn="r"/>
                <a:tab pos="6726238" algn="r"/>
                <a:tab pos="7354888" algn="r"/>
                <a:tab pos="7983538" algn="r"/>
              </a:tabLst>
              <a:defRPr/>
            </a:pPr>
            <a:r>
              <a:rPr kumimoji="0" lang="de-DE" altLang="de-DE" sz="1800" b="0" i="0" u="none" strike="noStrike" kern="1200" cap="none" spc="0" normalizeH="0" baseline="0" noProof="0">
                <a:ln>
                  <a:noFill/>
                </a:ln>
                <a:solidFill>
                  <a:srgbClr val="004C97"/>
                </a:solidFill>
                <a:effectLst/>
                <a:uLnTx/>
                <a:uFillTx/>
                <a:latin typeface="Frutiger LT Com 45 Light" pitchFamily="34" charset="0"/>
                <a:ea typeface="+mn-ea"/>
                <a:cs typeface="Arial"/>
              </a:rPr>
              <a:t>Künstliche Intelligenz</a:t>
            </a:r>
            <a:endParaRPr kumimoji="0" lang="de-DE" altLang="de-DE" sz="1800" b="0" i="0" u="none" strike="noStrike" kern="1200" cap="none" spc="0" normalizeH="0" baseline="0" noProof="0">
              <a:ln>
                <a:noFill/>
              </a:ln>
              <a:solidFill>
                <a:srgbClr val="004C97"/>
              </a:solidFill>
              <a:effectLst/>
              <a:uLnTx/>
              <a:uFillTx/>
              <a:latin typeface="Frutiger LT Com 45 Light"/>
              <a:ea typeface="+mn-ea"/>
              <a:cs typeface="Arial"/>
            </a:endParaRPr>
          </a:p>
          <a:p>
            <a:pPr marL="285750" marR="0" lvl="0" indent="-285750" algn="l" defTabSz="914353" rtl="0" eaLnBrk="0" fontAlgn="auto" latinLnBrk="0" hangingPunct="0">
              <a:lnSpc>
                <a:spcPct val="100000"/>
              </a:lnSpc>
              <a:spcBef>
                <a:spcPct val="20000"/>
              </a:spcBef>
              <a:spcAft>
                <a:spcPts val="0"/>
              </a:spcAft>
              <a:buClrTx/>
              <a:buSzTx/>
              <a:buFont typeface="Arial" pitchFamily="2" charset="2"/>
              <a:buChar char="•"/>
              <a:tabLst>
                <a:tab pos="2417763" algn="r"/>
                <a:tab pos="3498850" algn="r"/>
                <a:tab pos="4484688" algn="r"/>
                <a:tab pos="5200650" algn="r"/>
                <a:tab pos="6011863" algn="r"/>
                <a:tab pos="6726238" algn="r"/>
                <a:tab pos="7354888" algn="r"/>
                <a:tab pos="7983538" algn="r"/>
              </a:tabLst>
              <a:defRPr/>
            </a:pPr>
            <a:endParaRPr kumimoji="0" lang="de-DE" altLang="de-DE" sz="1800" b="0" i="0" u="none" strike="noStrike" kern="1200" cap="none" spc="0" normalizeH="0" baseline="0" noProof="0">
              <a:ln>
                <a:noFill/>
              </a:ln>
              <a:solidFill>
                <a:srgbClr val="336699"/>
              </a:solidFill>
              <a:effectLst/>
              <a:uLnTx/>
              <a:uFillTx/>
              <a:latin typeface="Frutiger LT Com 45 Light"/>
              <a:ea typeface="+mn-ea"/>
              <a:cs typeface="Arial"/>
            </a:endParaRPr>
          </a:p>
          <a:p>
            <a:pPr marL="285750" marR="0" lvl="0" indent="-285750" algn="l" defTabSz="914353" rtl="0" eaLnBrk="0" fontAlgn="auto" latinLnBrk="0" hangingPunct="0">
              <a:lnSpc>
                <a:spcPct val="150000"/>
              </a:lnSpc>
              <a:spcBef>
                <a:spcPts val="0"/>
              </a:spcBef>
              <a:spcAft>
                <a:spcPts val="200"/>
              </a:spcAft>
              <a:buClrTx/>
              <a:buSzTx/>
              <a:buFont typeface="Arial" pitchFamily="2" charset="2"/>
              <a:buChar char="•"/>
              <a:tabLst>
                <a:tab pos="2417763" algn="r"/>
                <a:tab pos="3498850" algn="r"/>
                <a:tab pos="4484688" algn="r"/>
                <a:tab pos="5200650" algn="r"/>
                <a:tab pos="6011863" algn="r"/>
                <a:tab pos="6726238" algn="r"/>
                <a:tab pos="7354888" algn="r"/>
                <a:tab pos="7983538" algn="r"/>
              </a:tabLst>
              <a:defRPr/>
            </a:pPr>
            <a:endParaRPr kumimoji="0" lang="de-DE" altLang="de-DE" sz="1800" b="0" i="0" u="none" strike="noStrike" kern="1200" cap="none" spc="0" normalizeH="0" baseline="0" noProof="0">
              <a:ln>
                <a:noFill/>
              </a:ln>
              <a:solidFill>
                <a:srgbClr val="336699"/>
              </a:solidFill>
              <a:effectLst/>
              <a:uLnTx/>
              <a:uFillTx/>
              <a:latin typeface="Frutiger LT Com 45 Light" pitchFamily="34" charset="0"/>
              <a:ea typeface="+mn-ea"/>
              <a:cs typeface="Arial"/>
            </a:endParaRPr>
          </a:p>
        </p:txBody>
      </p:sp>
    </p:spTree>
    <p:extLst>
      <p:ext uri="{BB962C8B-B14F-4D97-AF65-F5344CB8AC3E}">
        <p14:creationId xmlns:p14="http://schemas.microsoft.com/office/powerpoint/2010/main" val="25994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DE1EAF27-CC45-467A-BED3-0953C2B9DA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3884" y="2294106"/>
            <a:ext cx="995264" cy="906326"/>
          </a:xfrm>
        </p:spPr>
      </p:pic>
      <p:sp>
        <p:nvSpPr>
          <p:cNvPr id="3" name="Textplatzhalter 2">
            <a:extLst>
              <a:ext uri="{FF2B5EF4-FFF2-40B4-BE49-F238E27FC236}">
                <a16:creationId xmlns:a16="http://schemas.microsoft.com/office/drawing/2014/main" id="{68D9699C-FF58-4FB2-B0D8-1BD41DD268AA}"/>
              </a:ext>
            </a:extLst>
          </p:cNvPr>
          <p:cNvSpPr>
            <a:spLocks noGrp="1"/>
          </p:cNvSpPr>
          <p:nvPr>
            <p:ph type="body" sz="quarter" idx="13"/>
          </p:nvPr>
        </p:nvSpPr>
        <p:spPr>
          <a:xfrm>
            <a:off x="6033796" y="759510"/>
            <a:ext cx="5473337" cy="216322"/>
          </a:xfrm>
        </p:spPr>
        <p:txBody>
          <a:bodyPr/>
          <a:lstStyle/>
          <a:p>
            <a:r>
              <a:rPr lang="de-DE"/>
              <a:t>Personalrat der wissenschaftlich und künstlerisch Beschäftigten</a:t>
            </a:r>
          </a:p>
          <a:p>
            <a:endParaRPr lang="de-DE"/>
          </a:p>
        </p:txBody>
      </p:sp>
      <p:sp>
        <p:nvSpPr>
          <p:cNvPr id="4" name="Titel 3">
            <a:extLst>
              <a:ext uri="{FF2B5EF4-FFF2-40B4-BE49-F238E27FC236}">
                <a16:creationId xmlns:a16="http://schemas.microsoft.com/office/drawing/2014/main" id="{6D4F4A77-0B49-42F9-90D1-4F74AEBBE8A5}"/>
              </a:ext>
            </a:extLst>
          </p:cNvPr>
          <p:cNvSpPr>
            <a:spLocks noGrp="1"/>
          </p:cNvSpPr>
          <p:nvPr>
            <p:ph type="title"/>
          </p:nvPr>
        </p:nvSpPr>
        <p:spPr>
          <a:xfrm>
            <a:off x="769618" y="1285093"/>
            <a:ext cx="10224000" cy="394032"/>
          </a:xfrm>
        </p:spPr>
        <p:txBody>
          <a:bodyPr/>
          <a:lstStyle/>
          <a:p>
            <a:r>
              <a:rPr lang="de-DE"/>
              <a:t>Künstliche Intelligenz: </a:t>
            </a:r>
            <a:r>
              <a:rPr lang="de-DE" err="1"/>
              <a:t>chatGPT</a:t>
            </a:r>
            <a:r>
              <a:rPr lang="de-DE"/>
              <a:t>? Copilot? </a:t>
            </a:r>
            <a:r>
              <a:rPr lang="de-DE" err="1"/>
              <a:t>FernuniGPT</a:t>
            </a:r>
            <a:r>
              <a:rPr lang="de-DE"/>
              <a:t>?</a:t>
            </a:r>
          </a:p>
        </p:txBody>
      </p:sp>
      <p:pic>
        <p:nvPicPr>
          <p:cNvPr id="10" name="Grafik 9">
            <a:extLst>
              <a:ext uri="{FF2B5EF4-FFF2-40B4-BE49-F238E27FC236}">
                <a16:creationId xmlns:a16="http://schemas.microsoft.com/office/drawing/2014/main" id="{FC36ABB6-756A-4A64-968F-49311C342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515" y="2199517"/>
            <a:ext cx="968862" cy="968862"/>
          </a:xfrm>
          <a:prstGeom prst="rect">
            <a:avLst/>
          </a:prstGeom>
        </p:spPr>
      </p:pic>
      <p:pic>
        <p:nvPicPr>
          <p:cNvPr id="12" name="Grafik 11">
            <a:extLst>
              <a:ext uri="{FF2B5EF4-FFF2-40B4-BE49-F238E27FC236}">
                <a16:creationId xmlns:a16="http://schemas.microsoft.com/office/drawing/2014/main" id="{BDB9630D-817F-413D-B03A-9A9934C8594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78537"/>
          <a:stretch/>
        </p:blipFill>
        <p:spPr>
          <a:xfrm>
            <a:off x="6941483" y="2230162"/>
            <a:ext cx="1108009" cy="968862"/>
          </a:xfrm>
          <a:prstGeom prst="rect">
            <a:avLst/>
          </a:prstGeom>
        </p:spPr>
      </p:pic>
      <p:sp>
        <p:nvSpPr>
          <p:cNvPr id="13" name="Textfeld 12">
            <a:extLst>
              <a:ext uri="{FF2B5EF4-FFF2-40B4-BE49-F238E27FC236}">
                <a16:creationId xmlns:a16="http://schemas.microsoft.com/office/drawing/2014/main" id="{6292EFF0-9047-45B6-BBE8-425863DACEA0}"/>
              </a:ext>
            </a:extLst>
          </p:cNvPr>
          <p:cNvSpPr txBox="1"/>
          <p:nvPr/>
        </p:nvSpPr>
        <p:spPr>
          <a:xfrm>
            <a:off x="743694" y="4055382"/>
            <a:ext cx="5137924" cy="2446824"/>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de-DE" dirty="0">
                <a:solidFill>
                  <a:schemeClr val="accent1"/>
                </a:solidFill>
              </a:rPr>
              <a:t>Das ZLI plant eine KI-Experimentierumgebung </a:t>
            </a:r>
          </a:p>
          <a:p>
            <a:pPr marL="285750" indent="-285750">
              <a:lnSpc>
                <a:spcPct val="150000"/>
              </a:lnSpc>
              <a:buFont typeface="Arial" panose="020B0604020202020204" pitchFamily="34" charset="0"/>
              <a:buChar char="•"/>
            </a:pPr>
            <a:r>
              <a:rPr lang="de-DE" dirty="0">
                <a:solidFill>
                  <a:schemeClr val="accent1"/>
                </a:solidFill>
              </a:rPr>
              <a:t>Plugin in </a:t>
            </a:r>
            <a:r>
              <a:rPr lang="de-DE" dirty="0" err="1">
                <a:solidFill>
                  <a:schemeClr val="accent1"/>
                </a:solidFill>
              </a:rPr>
              <a:t>Moodle</a:t>
            </a:r>
            <a:r>
              <a:rPr lang="de-DE" dirty="0">
                <a:solidFill>
                  <a:schemeClr val="accent1"/>
                </a:solidFill>
              </a:rPr>
              <a:t> mit Anbindung an</a:t>
            </a:r>
          </a:p>
          <a:p>
            <a:pPr marL="742315" lvl="1" indent="-285750">
              <a:lnSpc>
                <a:spcPct val="150000"/>
              </a:lnSpc>
              <a:buFont typeface="Arial" panose="020B0604020202020204" pitchFamily="34" charset="0"/>
              <a:buChar char="•"/>
            </a:pPr>
            <a:r>
              <a:rPr lang="de-DE" dirty="0">
                <a:solidFill>
                  <a:schemeClr val="accent1"/>
                </a:solidFill>
              </a:rPr>
              <a:t>das GPT von </a:t>
            </a:r>
            <a:r>
              <a:rPr lang="de-DE" dirty="0" err="1">
                <a:solidFill>
                  <a:schemeClr val="accent1"/>
                </a:solidFill>
              </a:rPr>
              <a:t>OpenAI</a:t>
            </a:r>
            <a:endParaRPr lang="de-DE" dirty="0">
              <a:solidFill>
                <a:schemeClr val="accent1"/>
              </a:solidFill>
            </a:endParaRPr>
          </a:p>
          <a:p>
            <a:pPr marL="742315" lvl="1" indent="-285750">
              <a:lnSpc>
                <a:spcPct val="150000"/>
              </a:lnSpc>
              <a:buFont typeface="Arial" panose="020B0604020202020204" pitchFamily="34" charset="0"/>
              <a:buChar char="•"/>
            </a:pPr>
            <a:r>
              <a:rPr lang="de-DE" dirty="0">
                <a:solidFill>
                  <a:schemeClr val="accent1"/>
                </a:solidFill>
              </a:rPr>
              <a:t>ein „</a:t>
            </a:r>
            <a:r>
              <a:rPr lang="de-DE" dirty="0" err="1">
                <a:solidFill>
                  <a:schemeClr val="accent1"/>
                </a:solidFill>
              </a:rPr>
              <a:t>FernUniGPT</a:t>
            </a:r>
            <a:r>
              <a:rPr lang="de-DE" dirty="0">
                <a:solidFill>
                  <a:schemeClr val="accent1"/>
                </a:solidFill>
              </a:rPr>
              <a:t>“ von </a:t>
            </a:r>
            <a:r>
              <a:rPr lang="de-DE" dirty="0">
                <a:solidFill>
                  <a:schemeClr val="tx2"/>
                </a:solidFill>
              </a:rPr>
              <a:t>CATALPA, das </a:t>
            </a:r>
            <a:r>
              <a:rPr lang="de-DE" dirty="0">
                <a:solidFill>
                  <a:schemeClr val="accent1"/>
                </a:solidFill>
              </a:rPr>
              <a:t>auf einem </a:t>
            </a:r>
            <a:r>
              <a:rPr lang="de-DE" dirty="0" err="1">
                <a:solidFill>
                  <a:schemeClr val="accent1"/>
                </a:solidFill>
              </a:rPr>
              <a:t>OpenSource</a:t>
            </a:r>
            <a:r>
              <a:rPr lang="de-DE" dirty="0">
                <a:solidFill>
                  <a:schemeClr val="accent1"/>
                </a:solidFill>
              </a:rPr>
              <a:t> GPT aufbaut</a:t>
            </a:r>
          </a:p>
          <a:p>
            <a:endParaRPr lang="de-DE" dirty="0"/>
          </a:p>
        </p:txBody>
      </p:sp>
      <p:sp>
        <p:nvSpPr>
          <p:cNvPr id="2" name="Rechteck 1">
            <a:extLst>
              <a:ext uri="{FF2B5EF4-FFF2-40B4-BE49-F238E27FC236}">
                <a16:creationId xmlns:a16="http://schemas.microsoft.com/office/drawing/2014/main" id="{11761636-C54B-4167-B796-9A06936F0D90}"/>
              </a:ext>
            </a:extLst>
          </p:cNvPr>
          <p:cNvSpPr/>
          <p:nvPr/>
        </p:nvSpPr>
        <p:spPr>
          <a:xfrm>
            <a:off x="6310384" y="4055382"/>
            <a:ext cx="6096000" cy="2541080"/>
          </a:xfrm>
          <a:prstGeom prst="rect">
            <a:avLst/>
          </a:prstGeom>
        </p:spPr>
        <p:txBody>
          <a:bodyPr>
            <a:spAutoFit/>
          </a:bodyPr>
          <a:lstStyle/>
          <a:p>
            <a:pPr>
              <a:lnSpc>
                <a:spcPct val="150000"/>
              </a:lnSpc>
            </a:pPr>
            <a:r>
              <a:rPr lang="de-DE" b="1">
                <a:solidFill>
                  <a:schemeClr val="accent1"/>
                </a:solidFill>
              </a:rPr>
              <a:t>Als PRwiss bringen wir uns ein u.a. hinsichtlich</a:t>
            </a:r>
          </a:p>
          <a:p>
            <a:pPr marL="285750" indent="-285750">
              <a:lnSpc>
                <a:spcPct val="150000"/>
              </a:lnSpc>
              <a:buFont typeface="Arial" panose="020B0604020202020204" pitchFamily="34" charset="0"/>
              <a:buChar char="•"/>
            </a:pPr>
            <a:r>
              <a:rPr lang="de-DE">
                <a:solidFill>
                  <a:schemeClr val="accent1"/>
                </a:solidFill>
              </a:rPr>
              <a:t>der Zugangs- und Nutzungsbedingungen, </a:t>
            </a:r>
          </a:p>
          <a:p>
            <a:pPr marL="285750" indent="-285750">
              <a:lnSpc>
                <a:spcPct val="150000"/>
              </a:lnSpc>
              <a:buFont typeface="Arial" panose="020B0604020202020204" pitchFamily="34" charset="0"/>
              <a:buChar char="•"/>
            </a:pPr>
            <a:r>
              <a:rPr lang="de-DE">
                <a:solidFill>
                  <a:schemeClr val="accent1"/>
                </a:solidFill>
              </a:rPr>
              <a:t>der möglichen Leistungs- und Verhaltenskontrolle, </a:t>
            </a:r>
          </a:p>
          <a:p>
            <a:pPr marL="285750" indent="-285750">
              <a:lnSpc>
                <a:spcPct val="150000"/>
              </a:lnSpc>
              <a:buFont typeface="Arial" panose="020B0604020202020204" pitchFamily="34" charset="0"/>
              <a:buChar char="•"/>
            </a:pPr>
            <a:r>
              <a:rPr lang="de-DE">
                <a:solidFill>
                  <a:schemeClr val="accent1"/>
                </a:solidFill>
              </a:rPr>
              <a:t>der Antidiskriminierung (Bias), </a:t>
            </a:r>
          </a:p>
          <a:p>
            <a:pPr marL="285750" indent="-285750">
              <a:lnSpc>
                <a:spcPct val="150000"/>
              </a:lnSpc>
              <a:buFont typeface="Arial" panose="020B0604020202020204" pitchFamily="34" charset="0"/>
              <a:buChar char="•"/>
            </a:pPr>
            <a:r>
              <a:rPr lang="de-DE">
                <a:solidFill>
                  <a:schemeClr val="accent1"/>
                </a:solidFill>
              </a:rPr>
              <a:t>der Haftung </a:t>
            </a:r>
          </a:p>
          <a:p>
            <a:pPr marL="285750" indent="-285750">
              <a:lnSpc>
                <a:spcPct val="150000"/>
              </a:lnSpc>
              <a:buFont typeface="Arial" panose="020B0604020202020204" pitchFamily="34" charset="0"/>
              <a:buChar char="•"/>
            </a:pPr>
            <a:r>
              <a:rPr lang="de-DE">
                <a:solidFill>
                  <a:schemeClr val="accent1"/>
                </a:solidFill>
              </a:rPr>
              <a:t>und des Datenschutzes.</a:t>
            </a:r>
          </a:p>
        </p:txBody>
      </p:sp>
    </p:spTree>
    <p:extLst>
      <p:ext uri="{BB962C8B-B14F-4D97-AF65-F5344CB8AC3E}">
        <p14:creationId xmlns:p14="http://schemas.microsoft.com/office/powerpoint/2010/main" val="246523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a:xfrm>
            <a:off x="6384032" y="759510"/>
            <a:ext cx="5135968" cy="216322"/>
          </a:xfrm>
        </p:spPr>
        <p:txBody>
          <a:bodyPr/>
          <a:lstStyle/>
          <a:p>
            <a:r>
              <a:rPr lang="de-DE"/>
              <a:t>Personalrat der wissenschaftlich und künstlerisch Beschäftigten</a:t>
            </a:r>
          </a:p>
        </p:txBody>
      </p:sp>
      <p:sp>
        <p:nvSpPr>
          <p:cNvPr id="8" name="Textfeld 10"/>
          <p:cNvSpPr txBox="1">
            <a:spLocks noChangeArrowheads="1"/>
          </p:cNvSpPr>
          <p:nvPr/>
        </p:nvSpPr>
        <p:spPr bwMode="auto">
          <a:xfrm>
            <a:off x="1871456" y="2323128"/>
            <a:ext cx="6982984" cy="267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2200">
                <a:solidFill>
                  <a:schemeClr val="tx1"/>
                </a:solidFill>
                <a:latin typeface="Frutiger LT Com 45 Light" pitchFamily="34" charset="0"/>
              </a:defRPr>
            </a:lvl1pPr>
            <a:lvl2pPr marL="28575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a:solidFill>
                  <a:schemeClr val="tx1"/>
                </a:solidFill>
                <a:latin typeface="Frutiger LT Com 45 Light" pitchFamily="34" charset="0"/>
              </a:defRPr>
            </a:lvl2pPr>
            <a:lvl3pPr marL="6858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600">
                <a:solidFill>
                  <a:schemeClr val="tx1"/>
                </a:solidFill>
                <a:latin typeface="Frutiger LT Com 45 Light" pitchFamily="34" charset="0"/>
              </a:defRPr>
            </a:lvl3pPr>
            <a:lvl4pPr marL="16002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400">
                <a:solidFill>
                  <a:schemeClr val="tx1"/>
                </a:solidFill>
                <a:latin typeface="Frutiger LT Com 45 Light" pitchFamily="34" charset="0"/>
              </a:defRPr>
            </a:lvl4pPr>
            <a:lvl5pPr marL="20574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5pPr>
            <a:lvl6pPr marL="25146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6pPr>
            <a:lvl7pPr marL="29718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7pPr>
            <a:lvl8pPr marL="34290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8pPr>
            <a:lvl9pPr marL="38862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9pPr>
          </a:lstStyle>
          <a:p>
            <a:pPr algn="ctr">
              <a:buClrTx/>
              <a:buNone/>
              <a:tabLst>
                <a:tab pos="2417763" algn="r"/>
                <a:tab pos="3498850" algn="r"/>
                <a:tab pos="4484688" algn="r"/>
                <a:tab pos="5200650" algn="r"/>
                <a:tab pos="6011863" algn="r"/>
                <a:tab pos="6726238" algn="r"/>
                <a:tab pos="7354888" algn="r"/>
                <a:tab pos="7983538" algn="r"/>
              </a:tabLst>
              <a:defRPr/>
            </a:pPr>
            <a:endParaRPr lang="de-DE" sz="1800" b="1" u="sng">
              <a:solidFill>
                <a:srgbClr val="336699"/>
              </a:solidFill>
              <a:latin typeface="+mn-lt"/>
              <a:cs typeface="Arial"/>
              <a:sym typeface="Wingdings" pitchFamily="2" charset="2"/>
            </a:endParaRPr>
          </a:p>
          <a:p>
            <a:pPr marL="285750" indent="-285750">
              <a:buClrTx/>
              <a:buFont typeface="Arial" pitchFamily="2" charset="2"/>
              <a:buChar char="•"/>
              <a:tabLst>
                <a:tab pos="2417763" algn="r"/>
                <a:tab pos="3498850" algn="r"/>
                <a:tab pos="4484688" algn="r"/>
                <a:tab pos="5200650" algn="r"/>
                <a:tab pos="6011863" algn="r"/>
                <a:tab pos="6726238" algn="r"/>
                <a:tab pos="7354888" algn="r"/>
                <a:tab pos="7983538" algn="r"/>
              </a:tabLst>
              <a:defRPr/>
            </a:pPr>
            <a:endParaRPr lang="de-DE" sz="1800">
              <a:solidFill>
                <a:srgbClr val="336699"/>
              </a:solidFill>
              <a:latin typeface="+mn-lt"/>
              <a:cs typeface="Arial"/>
              <a:sym typeface="Wingdings" pitchFamily="2" charset="2"/>
            </a:endParaRPr>
          </a:p>
          <a:p>
            <a:pPr marL="285750" indent="-285750">
              <a:lnSpc>
                <a:spcPct val="150000"/>
              </a:lnSpc>
              <a:buClrTx/>
              <a:tabLst>
                <a:tab pos="2417763" algn="r"/>
                <a:tab pos="3498850" algn="r"/>
                <a:tab pos="4484688" algn="r"/>
                <a:tab pos="5200650" algn="r"/>
                <a:tab pos="6011863" algn="r"/>
                <a:tab pos="6726238" algn="r"/>
                <a:tab pos="7354888" algn="r"/>
                <a:tab pos="7983538" algn="r"/>
              </a:tabLst>
              <a:defRPr/>
            </a:pPr>
            <a:r>
              <a:rPr lang="de-DE" sz="1800">
                <a:solidFill>
                  <a:srgbClr val="004C97"/>
                </a:solidFill>
              </a:rPr>
              <a:t>Beratung von Mitarbeitenden</a:t>
            </a:r>
          </a:p>
          <a:p>
            <a:pPr marL="285750" indent="-285750">
              <a:lnSpc>
                <a:spcPct val="150000"/>
              </a:lnSpc>
              <a:buClrTx/>
              <a:tabLst>
                <a:tab pos="2417763" algn="r"/>
                <a:tab pos="3498850" algn="r"/>
                <a:tab pos="4484688" algn="r"/>
                <a:tab pos="5200650" algn="r"/>
                <a:tab pos="6011863" algn="r"/>
                <a:tab pos="6726238" algn="r"/>
                <a:tab pos="7354888" algn="r"/>
                <a:tab pos="7983538" algn="r"/>
              </a:tabLst>
              <a:defRPr/>
            </a:pPr>
            <a:r>
              <a:rPr lang="de-DE" sz="1800">
                <a:solidFill>
                  <a:srgbClr val="004C97"/>
                </a:solidFill>
              </a:rPr>
              <a:t>Hinweis zu Einstellungen und Vertragsverlängerungen</a:t>
            </a:r>
          </a:p>
          <a:p>
            <a:pPr>
              <a:buClrTx/>
              <a:buNone/>
              <a:tabLst>
                <a:tab pos="2417763" algn="r"/>
                <a:tab pos="3498850" algn="r"/>
                <a:tab pos="4484688" algn="r"/>
                <a:tab pos="5200650" algn="r"/>
                <a:tab pos="6011863" algn="r"/>
                <a:tab pos="6726238" algn="r"/>
                <a:tab pos="7354888" algn="r"/>
                <a:tab pos="7983538" algn="r"/>
              </a:tabLst>
              <a:defRPr/>
            </a:pPr>
            <a:endParaRPr lang="de-DE" altLang="de-DE" sz="1800">
              <a:solidFill>
                <a:srgbClr val="336699"/>
              </a:solidFill>
              <a:latin typeface="+mn-lt"/>
              <a:cs typeface="Arial"/>
            </a:endParaRPr>
          </a:p>
          <a:p>
            <a:pPr marL="285750" indent="-285750">
              <a:buClrTx/>
              <a:buFont typeface="Arial" pitchFamily="2" charset="2"/>
              <a:buChar char="•"/>
              <a:tabLst>
                <a:tab pos="2417763" algn="r"/>
                <a:tab pos="3498850" algn="r"/>
                <a:tab pos="4484688" algn="r"/>
                <a:tab pos="5200650" algn="r"/>
                <a:tab pos="6011863" algn="r"/>
                <a:tab pos="6726238" algn="r"/>
                <a:tab pos="7354888" algn="r"/>
                <a:tab pos="7983538" algn="r"/>
              </a:tabLst>
              <a:defRPr/>
            </a:pPr>
            <a:endParaRPr lang="de-DE" altLang="de-DE" sz="1800">
              <a:solidFill>
                <a:srgbClr val="336699"/>
              </a:solidFill>
              <a:latin typeface="+mn-lt"/>
              <a:cs typeface="Arial"/>
            </a:endParaRPr>
          </a:p>
          <a:p>
            <a:pPr marL="285750" indent="-285750">
              <a:lnSpc>
                <a:spcPct val="150000"/>
              </a:lnSpc>
              <a:spcBef>
                <a:spcPts val="0"/>
              </a:spcBef>
              <a:spcAft>
                <a:spcPts val="200"/>
              </a:spcAft>
              <a:buClrTx/>
              <a:buFont typeface="Arial" pitchFamily="2" charset="2"/>
              <a:buChar char="•"/>
              <a:tabLst>
                <a:tab pos="2417763" algn="r"/>
                <a:tab pos="3498850" algn="r"/>
                <a:tab pos="4484688" algn="r"/>
                <a:tab pos="5200650" algn="r"/>
                <a:tab pos="6011863" algn="r"/>
                <a:tab pos="6726238" algn="r"/>
                <a:tab pos="7354888" algn="r"/>
                <a:tab pos="7983538" algn="r"/>
              </a:tabLst>
              <a:defRPr/>
            </a:pPr>
            <a:endParaRPr lang="de-DE" altLang="de-DE" sz="1800">
              <a:solidFill>
                <a:srgbClr val="336699"/>
              </a:solidFill>
              <a:cs typeface="Arial"/>
            </a:endParaRPr>
          </a:p>
        </p:txBody>
      </p:sp>
      <p:sp>
        <p:nvSpPr>
          <p:cNvPr id="9" name="Rechteck 8">
            <a:extLst>
              <a:ext uri="{FF2B5EF4-FFF2-40B4-BE49-F238E27FC236}">
                <a16:creationId xmlns:a16="http://schemas.microsoft.com/office/drawing/2014/main" id="{EB5F3035-F1F6-4514-948E-7BF978C731EF}"/>
              </a:ext>
            </a:extLst>
          </p:cNvPr>
          <p:cNvSpPr/>
          <p:nvPr/>
        </p:nvSpPr>
        <p:spPr>
          <a:xfrm>
            <a:off x="1405812" y="1485961"/>
            <a:ext cx="6096000" cy="646331"/>
          </a:xfrm>
          <a:prstGeom prst="rect">
            <a:avLst/>
          </a:prstGeom>
        </p:spPr>
        <p:txBody>
          <a:bodyPr>
            <a:spAutoFit/>
          </a:bodyPr>
          <a:lstStyle/>
          <a:p>
            <a:pPr marL="342900" indent="-342900">
              <a:buFont typeface="+mj-lt"/>
              <a:buAutoNum type="arabicPeriod" startAt="3"/>
            </a:pPr>
            <a:r>
              <a:rPr lang="de-DE" b="1">
                <a:solidFill>
                  <a:schemeClr val="tx2"/>
                </a:solidFill>
              </a:rPr>
              <a:t>Bericht aus der Arbeit des PRwiss</a:t>
            </a:r>
            <a:br>
              <a:rPr lang="de-DE">
                <a:solidFill>
                  <a:schemeClr val="tx2"/>
                </a:solidFill>
              </a:rPr>
            </a:br>
            <a:r>
              <a:rPr lang="de-DE" b="1">
                <a:solidFill>
                  <a:schemeClr val="tx2"/>
                </a:solidFill>
              </a:rPr>
              <a:t>3.1 – Rückblick</a:t>
            </a:r>
            <a:endParaRPr lang="de-DE"/>
          </a:p>
        </p:txBody>
      </p:sp>
    </p:spTree>
    <p:extLst>
      <p:ext uri="{BB962C8B-B14F-4D97-AF65-F5344CB8AC3E}">
        <p14:creationId xmlns:p14="http://schemas.microsoft.com/office/powerpoint/2010/main" val="355094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A6F925B-7F69-4E16-A1D2-43D3EEB2ECE5}"/>
              </a:ext>
            </a:extLst>
          </p:cNvPr>
          <p:cNvSpPr>
            <a:spLocks noGrp="1"/>
          </p:cNvSpPr>
          <p:nvPr>
            <p:ph idx="1"/>
          </p:nvPr>
        </p:nvSpPr>
        <p:spPr>
          <a:xfrm>
            <a:off x="1283134" y="2312997"/>
            <a:ext cx="10224000" cy="3933287"/>
          </a:xfrm>
        </p:spPr>
        <p:txBody>
          <a:bodyPr vert="horz" lIns="0" tIns="0" rIns="0" bIns="0" rtlCol="0" anchor="t">
            <a:noAutofit/>
          </a:bodyPr>
          <a:lstStyle/>
          <a:p>
            <a:r>
              <a:rPr lang="de-DE" dirty="0">
                <a:solidFill>
                  <a:schemeClr val="accent1"/>
                </a:solidFill>
              </a:rPr>
              <a:t>„Die jeweilige Dauer eines befristeten Arbeitsvertrages nach Absatz 1 verlängert sich im Einverständnis mit der Mitarbeiterin oder dem Mitarbeiter um (…) Zeiten einer Beurlaubung für eine wissenschaftliche oder künstlerische Tätigkeit oder eine außerhalb des Hochschulbereichs oder im Ausland durchgeführte wissenschaftliche, künstlerische oder berufliche Aus-, Fort- oder Weiterbildung“ </a:t>
            </a:r>
            <a:br>
              <a:rPr lang="de-DE" dirty="0"/>
            </a:br>
            <a:r>
              <a:rPr lang="de-DE" dirty="0">
                <a:solidFill>
                  <a:schemeClr val="accent1"/>
                </a:solidFill>
              </a:rPr>
              <a:t>(</a:t>
            </a:r>
            <a:r>
              <a:rPr lang="de-DE" dirty="0" err="1">
                <a:solidFill>
                  <a:schemeClr val="accent1"/>
                </a:solidFill>
              </a:rPr>
              <a:t>WissZeitVG</a:t>
            </a:r>
            <a:r>
              <a:rPr lang="de-DE" dirty="0">
                <a:solidFill>
                  <a:schemeClr val="accent1"/>
                </a:solidFill>
              </a:rPr>
              <a:t> § 2 Abs. 5 Nr. 5)</a:t>
            </a:r>
          </a:p>
          <a:p>
            <a:endParaRPr lang="de-DE" dirty="0">
              <a:solidFill>
                <a:schemeClr val="accent1"/>
              </a:solidFill>
            </a:endParaRPr>
          </a:p>
          <a:p>
            <a:r>
              <a:rPr lang="de-DE" b="1" dirty="0">
                <a:solidFill>
                  <a:schemeClr val="accent1"/>
                </a:solidFill>
              </a:rPr>
              <a:t>Gilt dies auch für Zeiten einer </a:t>
            </a:r>
            <a:r>
              <a:rPr lang="de-DE" b="1" dirty="0" err="1">
                <a:solidFill>
                  <a:schemeClr val="accent1"/>
                </a:solidFill>
              </a:rPr>
              <a:t>Professurvertretung</a:t>
            </a:r>
            <a:r>
              <a:rPr lang="de-DE" b="1" dirty="0">
                <a:solidFill>
                  <a:schemeClr val="accent1"/>
                </a:solidFill>
              </a:rPr>
              <a:t>?</a:t>
            </a:r>
          </a:p>
          <a:p>
            <a:endParaRPr lang="de-DE" dirty="0">
              <a:solidFill>
                <a:schemeClr val="accent1"/>
              </a:solidFill>
            </a:endParaRPr>
          </a:p>
          <a:p>
            <a:r>
              <a:rPr lang="de-DE" b="1" u="sng" dirty="0">
                <a:solidFill>
                  <a:schemeClr val="accent1"/>
                </a:solidFill>
              </a:rPr>
              <a:t>Antwort für die </a:t>
            </a:r>
            <a:r>
              <a:rPr lang="de-DE" b="1" u="sng" dirty="0" err="1">
                <a:solidFill>
                  <a:schemeClr val="accent1"/>
                </a:solidFill>
              </a:rPr>
              <a:t>FernUni</a:t>
            </a:r>
            <a:r>
              <a:rPr lang="de-DE" b="1" u="sng" dirty="0">
                <a:solidFill>
                  <a:schemeClr val="accent1"/>
                </a:solidFill>
              </a:rPr>
              <a:t>: Ja!</a:t>
            </a:r>
          </a:p>
        </p:txBody>
      </p:sp>
      <p:sp>
        <p:nvSpPr>
          <p:cNvPr id="3" name="Textplatzhalter 2">
            <a:extLst>
              <a:ext uri="{FF2B5EF4-FFF2-40B4-BE49-F238E27FC236}">
                <a16:creationId xmlns:a16="http://schemas.microsoft.com/office/drawing/2014/main" id="{5AF1A518-895B-4F3C-8604-AABC35692C2F}"/>
              </a:ext>
            </a:extLst>
          </p:cNvPr>
          <p:cNvSpPr>
            <a:spLocks noGrp="1"/>
          </p:cNvSpPr>
          <p:nvPr>
            <p:ph type="body" sz="quarter" idx="13"/>
          </p:nvPr>
        </p:nvSpPr>
        <p:spPr>
          <a:xfrm>
            <a:off x="6145764" y="759510"/>
            <a:ext cx="5361370" cy="216322"/>
          </a:xfrm>
        </p:spPr>
        <p:txBody>
          <a:bodyPr/>
          <a:lstStyle/>
          <a:p>
            <a:r>
              <a:rPr lang="de-DE"/>
              <a:t>Personalrat der wissenschaftlich und künstlerisch Beschäftigten</a:t>
            </a:r>
          </a:p>
          <a:p>
            <a:endParaRPr lang="de-DE"/>
          </a:p>
        </p:txBody>
      </p:sp>
      <p:sp>
        <p:nvSpPr>
          <p:cNvPr id="4" name="Titel 3">
            <a:extLst>
              <a:ext uri="{FF2B5EF4-FFF2-40B4-BE49-F238E27FC236}">
                <a16:creationId xmlns:a16="http://schemas.microsoft.com/office/drawing/2014/main" id="{D8B6FD80-CC3E-4451-9522-0FA54BEFF336}"/>
              </a:ext>
            </a:extLst>
          </p:cNvPr>
          <p:cNvSpPr>
            <a:spLocks noGrp="1"/>
          </p:cNvSpPr>
          <p:nvPr>
            <p:ph type="title"/>
          </p:nvPr>
        </p:nvSpPr>
        <p:spPr/>
        <p:txBody>
          <a:bodyPr/>
          <a:lstStyle/>
          <a:p>
            <a:r>
              <a:rPr lang="de-DE" err="1"/>
              <a:t>Professurvertretungen</a:t>
            </a:r>
            <a:r>
              <a:rPr lang="de-DE"/>
              <a:t> und </a:t>
            </a:r>
            <a:r>
              <a:rPr lang="de-DE" err="1"/>
              <a:t>WissZeitVG</a:t>
            </a:r>
            <a:endParaRPr lang="de-DE"/>
          </a:p>
        </p:txBody>
      </p:sp>
      <p:sp>
        <p:nvSpPr>
          <p:cNvPr id="7" name="Pfeil: nach rechts gekrümmt 6">
            <a:extLst>
              <a:ext uri="{FF2B5EF4-FFF2-40B4-BE49-F238E27FC236}">
                <a16:creationId xmlns:a16="http://schemas.microsoft.com/office/drawing/2014/main" id="{6D958DA8-5C17-404B-9306-869887811B87}"/>
              </a:ext>
            </a:extLst>
          </p:cNvPr>
          <p:cNvSpPr/>
          <p:nvPr/>
        </p:nvSpPr>
        <p:spPr>
          <a:xfrm>
            <a:off x="427176" y="2606350"/>
            <a:ext cx="758890" cy="1673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424723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a:xfrm>
            <a:off x="6384032" y="759510"/>
            <a:ext cx="5135968" cy="216322"/>
          </a:xfrm>
        </p:spPr>
        <p:txBody>
          <a:bodyPr/>
          <a:lstStyle/>
          <a:p>
            <a:r>
              <a:rPr lang="de-DE"/>
              <a:t>Personalrat der wissenschaftlich und künstlerisch Beschäftigten</a:t>
            </a:r>
          </a:p>
        </p:txBody>
      </p:sp>
      <p:sp>
        <p:nvSpPr>
          <p:cNvPr id="5" name="Rechteck 4">
            <a:extLst>
              <a:ext uri="{FF2B5EF4-FFF2-40B4-BE49-F238E27FC236}">
                <a16:creationId xmlns:a16="http://schemas.microsoft.com/office/drawing/2014/main" id="{0D2FB3A1-EA3C-472F-BD81-BB1F13CE7827}"/>
              </a:ext>
            </a:extLst>
          </p:cNvPr>
          <p:cNvSpPr/>
          <p:nvPr/>
        </p:nvSpPr>
        <p:spPr>
          <a:xfrm>
            <a:off x="468923" y="1554128"/>
            <a:ext cx="10609385" cy="3749744"/>
          </a:xfrm>
          <a:prstGeom prst="rect">
            <a:avLst/>
          </a:prstGeom>
        </p:spPr>
        <p:txBody>
          <a:bodyPr wrap="square">
            <a:spAutoFit/>
          </a:bodyPr>
          <a:lstStyle/>
          <a:p>
            <a:pPr lvl="0" algn="ctr">
              <a:spcBef>
                <a:spcPct val="0"/>
              </a:spcBef>
              <a:spcAft>
                <a:spcPts val="200"/>
              </a:spcAft>
              <a:tabLst>
                <a:tab pos="2417763" algn="r"/>
                <a:tab pos="3498850" algn="r"/>
                <a:tab pos="4484688" algn="r"/>
                <a:tab pos="5200650" algn="r"/>
                <a:tab pos="6011863" algn="r"/>
                <a:tab pos="6726238" algn="r"/>
                <a:tab pos="7354888" algn="r"/>
                <a:tab pos="7983538" algn="r"/>
              </a:tabLst>
              <a:defRPr/>
            </a:pPr>
            <a:r>
              <a:rPr lang="de-DE" sz="2800" b="1">
                <a:solidFill>
                  <a:srgbClr val="336699"/>
                </a:solidFill>
                <a:cs typeface="Arial"/>
                <a:sym typeface="Wingdings" pitchFamily="2" charset="2"/>
              </a:rPr>
              <a:t>“Was dem Einzelnen nicht möglich ist, das schaffen viele.”</a:t>
            </a:r>
          </a:p>
          <a:p>
            <a:pPr lvl="0" algn="ctr">
              <a:spcBef>
                <a:spcPct val="0"/>
              </a:spcBef>
              <a:spcAft>
                <a:spcPts val="200"/>
              </a:spcAft>
              <a:tabLst>
                <a:tab pos="2417763" algn="r"/>
                <a:tab pos="3498850" algn="r"/>
                <a:tab pos="4484688" algn="r"/>
                <a:tab pos="5200650" algn="r"/>
                <a:tab pos="6011863" algn="r"/>
                <a:tab pos="6726238" algn="r"/>
                <a:tab pos="7354888" algn="r"/>
                <a:tab pos="7983538" algn="r"/>
              </a:tabLst>
              <a:defRPr/>
            </a:pPr>
            <a:endParaRPr lang="de-DE" sz="2800" b="1">
              <a:solidFill>
                <a:srgbClr val="336699"/>
              </a:solidFill>
              <a:cs typeface="Arial"/>
              <a:sym typeface="Wingdings" pitchFamily="2" charset="2"/>
            </a:endParaRPr>
          </a:p>
          <a:p>
            <a:pPr lvl="0" algn="ctr">
              <a:spcBef>
                <a:spcPct val="0"/>
              </a:spcBef>
              <a:spcAft>
                <a:spcPts val="200"/>
              </a:spcAft>
              <a:tabLst>
                <a:tab pos="2417763" algn="r"/>
                <a:tab pos="3498850" algn="r"/>
                <a:tab pos="4484688" algn="r"/>
                <a:tab pos="5200650" algn="r"/>
                <a:tab pos="6011863" algn="r"/>
                <a:tab pos="6726238" algn="r"/>
                <a:tab pos="7354888" algn="r"/>
                <a:tab pos="7983538" algn="r"/>
              </a:tabLst>
              <a:defRPr/>
            </a:pPr>
            <a:endParaRPr lang="de-DE" sz="2800" b="1">
              <a:solidFill>
                <a:srgbClr val="336699"/>
              </a:solidFill>
              <a:cs typeface="Arial"/>
              <a:sym typeface="Wingdings" pitchFamily="2" charset="2"/>
            </a:endParaRPr>
          </a:p>
          <a:p>
            <a:pPr lvl="0" algn="ctr">
              <a:spcBef>
                <a:spcPct val="0"/>
              </a:spcBef>
              <a:spcAft>
                <a:spcPts val="200"/>
              </a:spcAft>
              <a:tabLst>
                <a:tab pos="2417763" algn="r"/>
                <a:tab pos="3498850" algn="r"/>
                <a:tab pos="4484688" algn="r"/>
                <a:tab pos="5200650" algn="r"/>
                <a:tab pos="6011863" algn="r"/>
                <a:tab pos="6726238" algn="r"/>
                <a:tab pos="7354888" algn="r"/>
                <a:tab pos="7983538" algn="r"/>
              </a:tabLst>
              <a:defRPr/>
            </a:pPr>
            <a:r>
              <a:rPr lang="de-DE" sz="2800" b="1">
                <a:solidFill>
                  <a:srgbClr val="336699"/>
                </a:solidFill>
                <a:cs typeface="Arial"/>
                <a:sym typeface="Wingdings" pitchFamily="2" charset="2"/>
              </a:rPr>
              <a:t>Der PRwiss sagt:</a:t>
            </a:r>
          </a:p>
          <a:p>
            <a:pPr lvl="0" algn="ctr">
              <a:spcBef>
                <a:spcPct val="0"/>
              </a:spcBef>
              <a:spcAft>
                <a:spcPts val="200"/>
              </a:spcAft>
              <a:tabLst>
                <a:tab pos="2417763" algn="r"/>
                <a:tab pos="3498850" algn="r"/>
                <a:tab pos="4484688" algn="r"/>
                <a:tab pos="5200650" algn="r"/>
                <a:tab pos="6011863" algn="r"/>
                <a:tab pos="6726238" algn="r"/>
                <a:tab pos="7354888" algn="r"/>
                <a:tab pos="7983538" algn="r"/>
              </a:tabLst>
              <a:defRPr/>
            </a:pPr>
            <a:endParaRPr lang="de-DE" sz="2800" b="1">
              <a:solidFill>
                <a:srgbClr val="336699"/>
              </a:solidFill>
              <a:cs typeface="Arial"/>
              <a:sym typeface="Wingdings" pitchFamily="2" charset="2"/>
            </a:endParaRPr>
          </a:p>
          <a:p>
            <a:pPr lvl="0" algn="ctr">
              <a:spcBef>
                <a:spcPct val="0"/>
              </a:spcBef>
              <a:spcAft>
                <a:spcPts val="200"/>
              </a:spcAft>
              <a:tabLst>
                <a:tab pos="2417763" algn="r"/>
                <a:tab pos="3498850" algn="r"/>
                <a:tab pos="4484688" algn="r"/>
                <a:tab pos="5200650" algn="r"/>
                <a:tab pos="6011863" algn="r"/>
                <a:tab pos="6726238" algn="r"/>
                <a:tab pos="7354888" algn="r"/>
                <a:tab pos="7983538" algn="r"/>
              </a:tabLst>
              <a:defRPr/>
            </a:pPr>
            <a:endParaRPr lang="de-DE" sz="2800" b="1">
              <a:solidFill>
                <a:srgbClr val="336699"/>
              </a:solidFill>
              <a:cs typeface="Arial"/>
              <a:sym typeface="Wingdings" pitchFamily="2" charset="2"/>
            </a:endParaRPr>
          </a:p>
          <a:p>
            <a:pPr lvl="0" algn="ctr">
              <a:spcBef>
                <a:spcPct val="0"/>
              </a:spcBef>
              <a:spcAft>
                <a:spcPts val="200"/>
              </a:spcAft>
              <a:tabLst>
                <a:tab pos="2417763" algn="r"/>
                <a:tab pos="3498850" algn="r"/>
                <a:tab pos="4484688" algn="r"/>
                <a:tab pos="5200650" algn="r"/>
                <a:tab pos="6011863" algn="r"/>
                <a:tab pos="6726238" algn="r"/>
                <a:tab pos="7354888" algn="r"/>
                <a:tab pos="7983538" algn="r"/>
              </a:tabLst>
              <a:defRPr/>
            </a:pPr>
            <a:endParaRPr lang="de-DE" b="1">
              <a:solidFill>
                <a:srgbClr val="336699"/>
              </a:solidFill>
              <a:cs typeface="Arial"/>
              <a:sym typeface="Wingdings" pitchFamily="2" charset="2"/>
            </a:endParaRPr>
          </a:p>
          <a:p>
            <a:pPr lvl="0" algn="ctr">
              <a:spcBef>
                <a:spcPct val="0"/>
              </a:spcBef>
              <a:spcAft>
                <a:spcPts val="200"/>
              </a:spcAft>
              <a:tabLst>
                <a:tab pos="2417763" algn="r"/>
                <a:tab pos="3498850" algn="r"/>
                <a:tab pos="4484688" algn="r"/>
                <a:tab pos="5200650" algn="r"/>
                <a:tab pos="6011863" algn="r"/>
                <a:tab pos="6726238" algn="r"/>
                <a:tab pos="7354888" algn="r"/>
                <a:tab pos="7983538" algn="r"/>
              </a:tabLst>
              <a:defRPr/>
            </a:pPr>
            <a:r>
              <a:rPr lang="de-DE" sz="4000" b="1">
                <a:solidFill>
                  <a:srgbClr val="336699"/>
                </a:solidFill>
                <a:cs typeface="Arial"/>
                <a:sym typeface="Wingdings" pitchFamily="2" charset="2"/>
              </a:rPr>
              <a:t>Herzlichen Dank für die Zusammenarbeit!</a:t>
            </a:r>
            <a:endParaRPr lang="de-DE" altLang="de-DE" sz="4000" b="1">
              <a:solidFill>
                <a:srgbClr val="336699"/>
              </a:solidFill>
              <a:cs typeface="Arial"/>
            </a:endParaRPr>
          </a:p>
        </p:txBody>
      </p:sp>
    </p:spTree>
    <p:extLst>
      <p:ext uri="{BB962C8B-B14F-4D97-AF65-F5344CB8AC3E}">
        <p14:creationId xmlns:p14="http://schemas.microsoft.com/office/powerpoint/2010/main" val="35722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64592" y="1425689"/>
            <a:ext cx="12356592" cy="4879290"/>
          </a:xfrm>
        </p:spPr>
        <p:txBody>
          <a:bodyPr vert="horz" lIns="0" tIns="0" rIns="0" bIns="0" rtlCol="0" anchor="t">
            <a:noAutofit/>
          </a:bodyPr>
          <a:lstStyle/>
          <a:p>
            <a:pPr marL="1778000" lvl="0" indent="-342900">
              <a:lnSpc>
                <a:spcPct val="150000"/>
              </a:lnSpc>
              <a:buAutoNum type="arabicPeriod"/>
              <a:tabLst>
                <a:tab pos="1970088" algn="l"/>
              </a:tabLst>
            </a:pPr>
            <a:r>
              <a:rPr lang="de-DE" sz="1600" b="1">
                <a:solidFill>
                  <a:schemeClr val="tx2"/>
                </a:solidFill>
              </a:rPr>
              <a:t>Eröffnung der Personalversammlung und Begrüßung</a:t>
            </a:r>
          </a:p>
          <a:p>
            <a:pPr marL="1778000" lvl="0" indent="-342900">
              <a:lnSpc>
                <a:spcPct val="150000"/>
              </a:lnSpc>
              <a:buAutoNum type="arabicPeriod"/>
              <a:tabLst>
                <a:tab pos="1970088" algn="l"/>
              </a:tabLst>
            </a:pPr>
            <a:r>
              <a:rPr lang="de-DE" sz="1600">
                <a:solidFill>
                  <a:schemeClr val="tx2"/>
                </a:solidFill>
              </a:rPr>
              <a:t>Grußwort der Rektorin Prof. Dr. Ada Pellert</a:t>
            </a:r>
          </a:p>
          <a:p>
            <a:pPr marL="1778000" lvl="0" indent="-342900">
              <a:buAutoNum type="arabicPeriod"/>
              <a:tabLst>
                <a:tab pos="1970088" algn="l"/>
              </a:tabLst>
            </a:pPr>
            <a:r>
              <a:rPr lang="de-DE" sz="1600">
                <a:solidFill>
                  <a:schemeClr val="tx2"/>
                </a:solidFill>
              </a:rPr>
              <a:t>Bericht aus der Arbeit des PRwiss</a:t>
            </a:r>
            <a:br>
              <a:rPr lang="de-DE" sz="1600">
                <a:solidFill>
                  <a:schemeClr val="tx2"/>
                </a:solidFill>
              </a:rPr>
            </a:br>
            <a:r>
              <a:rPr lang="de-DE" sz="1600">
                <a:solidFill>
                  <a:schemeClr val="tx2"/>
                </a:solidFill>
              </a:rPr>
              <a:t>3.1 – Rückblick</a:t>
            </a:r>
            <a:br>
              <a:rPr lang="de-DE" sz="1600">
                <a:solidFill>
                  <a:schemeClr val="tx2"/>
                </a:solidFill>
              </a:rPr>
            </a:br>
            <a:r>
              <a:rPr lang="de-DE" sz="1600">
                <a:solidFill>
                  <a:schemeClr val="tx2"/>
                </a:solidFill>
              </a:rPr>
              <a:t>3.2 – Ausblick – Wahlen 2024</a:t>
            </a:r>
          </a:p>
          <a:p>
            <a:pPr marL="1778000" lvl="0" indent="-342900">
              <a:buAutoNum type="arabicPeriod"/>
              <a:tabLst>
                <a:tab pos="1970088" algn="l"/>
              </a:tabLst>
            </a:pPr>
            <a:r>
              <a:rPr lang="de-DE" sz="1600">
                <a:solidFill>
                  <a:schemeClr val="tx2"/>
                </a:solidFill>
              </a:rPr>
              <a:t>Daten zur Entwicklung des wissenschaftlichen Personals</a:t>
            </a:r>
            <a:br>
              <a:rPr lang="de-DE" sz="1600"/>
            </a:br>
            <a:r>
              <a:rPr lang="de-DE" sz="1600">
                <a:solidFill>
                  <a:schemeClr val="tx2"/>
                </a:solidFill>
              </a:rPr>
              <a:t>Gast: Stefan Hein, Dez. 3.1</a:t>
            </a:r>
          </a:p>
          <a:p>
            <a:pPr marL="1778000" lvl="0" indent="-342900">
              <a:lnSpc>
                <a:spcPct val="150000"/>
              </a:lnSpc>
              <a:buAutoNum type="arabicPeriod"/>
              <a:tabLst>
                <a:tab pos="1970088" algn="l"/>
              </a:tabLst>
            </a:pPr>
            <a:r>
              <a:rPr lang="de-DE" sz="1600">
                <a:solidFill>
                  <a:schemeClr val="tx2"/>
                </a:solidFill>
              </a:rPr>
              <a:t>Fragen der Beschäftigten an Rektorin, Vertreter*in Dez. 3 und Personalrat</a:t>
            </a:r>
          </a:p>
          <a:p>
            <a:pPr marL="1778000" lvl="0" indent="-342900">
              <a:buAutoNum type="arabicPeriod"/>
              <a:tabLst>
                <a:tab pos="1970088" algn="l"/>
              </a:tabLst>
            </a:pPr>
            <a:r>
              <a:rPr lang="de-DE" sz="1600">
                <a:solidFill>
                  <a:schemeClr val="tx2"/>
                </a:solidFill>
              </a:rPr>
              <a:t>Aktuelles zu hochschulpolitischen Themen</a:t>
            </a:r>
            <a:br>
              <a:rPr lang="de-DE" sz="1600">
                <a:solidFill>
                  <a:schemeClr val="tx2"/>
                </a:solidFill>
              </a:rPr>
            </a:br>
            <a:r>
              <a:rPr lang="de-DE" sz="1600">
                <a:solidFill>
                  <a:schemeClr val="tx2"/>
                </a:solidFill>
              </a:rPr>
              <a:t>Gast: Bernadette Stolle</a:t>
            </a:r>
            <a:br>
              <a:rPr lang="de-DE" sz="1600">
                <a:solidFill>
                  <a:schemeClr val="tx2"/>
                </a:solidFill>
              </a:rPr>
            </a:br>
            <a:r>
              <a:rPr lang="de-DE" sz="1600">
                <a:solidFill>
                  <a:schemeClr val="tx2"/>
                </a:solidFill>
              </a:rPr>
              <a:t>Geschäftsführung der Landespersonalrätekonferenz der wissenschaftlich Beschäftigten NRW</a:t>
            </a:r>
          </a:p>
          <a:p>
            <a:pPr marL="1778000" lvl="0" indent="-342900">
              <a:lnSpc>
                <a:spcPct val="150000"/>
              </a:lnSpc>
              <a:buAutoNum type="arabicPeriod"/>
              <a:tabLst>
                <a:tab pos="1970088" algn="l"/>
              </a:tabLst>
            </a:pPr>
            <a:r>
              <a:rPr lang="de-DE" sz="1600">
                <a:solidFill>
                  <a:schemeClr val="tx2"/>
                </a:solidFill>
              </a:rPr>
              <a:t>Verschiedenes</a:t>
            </a:r>
            <a:endParaRPr lang="de-DE" sz="1600"/>
          </a:p>
        </p:txBody>
      </p:sp>
      <p:sp>
        <p:nvSpPr>
          <p:cNvPr id="7" name="Textplatzhalter 6"/>
          <p:cNvSpPr>
            <a:spLocks noGrp="1"/>
          </p:cNvSpPr>
          <p:nvPr>
            <p:ph type="body" sz="quarter" idx="13"/>
          </p:nvPr>
        </p:nvSpPr>
        <p:spPr>
          <a:xfrm>
            <a:off x="6384032" y="759510"/>
            <a:ext cx="5135968" cy="216322"/>
          </a:xfrm>
        </p:spPr>
        <p:txBody>
          <a:bodyPr/>
          <a:lstStyle/>
          <a:p>
            <a:r>
              <a:rPr lang="de-DE"/>
              <a:t>Personalrat der wissenschaftlich und künstlerisch Beschäftigten</a:t>
            </a:r>
          </a:p>
        </p:txBody>
      </p:sp>
    </p:spTree>
    <p:extLst>
      <p:ext uri="{BB962C8B-B14F-4D97-AF65-F5344CB8AC3E}">
        <p14:creationId xmlns:p14="http://schemas.microsoft.com/office/powerpoint/2010/main" val="8510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a:xfrm>
            <a:off x="6384032" y="759510"/>
            <a:ext cx="5135968" cy="216322"/>
          </a:xfrm>
        </p:spPr>
        <p:txBody>
          <a:bodyPr/>
          <a:lstStyle/>
          <a:p>
            <a:r>
              <a:rPr lang="de-DE"/>
              <a:t>Personalrat der wissenschaftlich und künstlerisch Beschäftigten</a:t>
            </a:r>
          </a:p>
        </p:txBody>
      </p:sp>
      <p:graphicFrame>
        <p:nvGraphicFramePr>
          <p:cNvPr id="9" name="Tabelle 8">
            <a:extLst>
              <a:ext uri="{FF2B5EF4-FFF2-40B4-BE49-F238E27FC236}">
                <a16:creationId xmlns:a16="http://schemas.microsoft.com/office/drawing/2014/main" id="{294AF8C8-DFC0-43FF-91A8-FDDC230B86BA}"/>
              </a:ext>
            </a:extLst>
          </p:cNvPr>
          <p:cNvGraphicFramePr>
            <a:graphicFrameLocks noGrp="1"/>
          </p:cNvGraphicFramePr>
          <p:nvPr>
            <p:extLst>
              <p:ext uri="{D42A27DB-BD31-4B8C-83A1-F6EECF244321}">
                <p14:modId xmlns:p14="http://schemas.microsoft.com/office/powerpoint/2010/main" val="2480850443"/>
              </p:ext>
            </p:extLst>
          </p:nvPr>
        </p:nvGraphicFramePr>
        <p:xfrm>
          <a:off x="1829269" y="3429000"/>
          <a:ext cx="8812002" cy="3053889"/>
        </p:xfrm>
        <a:graphic>
          <a:graphicData uri="http://schemas.openxmlformats.org/drawingml/2006/table">
            <a:tbl>
              <a:tblPr firstRow="1" bandRow="1">
                <a:tableStyleId>{5C22544A-7EE6-4342-B048-85BDC9FD1C3A}</a:tableStyleId>
              </a:tblPr>
              <a:tblGrid>
                <a:gridCol w="3900821">
                  <a:extLst>
                    <a:ext uri="{9D8B030D-6E8A-4147-A177-3AD203B41FA5}">
                      <a16:colId xmlns:a16="http://schemas.microsoft.com/office/drawing/2014/main" val="2520135088"/>
                    </a:ext>
                  </a:extLst>
                </a:gridCol>
                <a:gridCol w="4911181">
                  <a:extLst>
                    <a:ext uri="{9D8B030D-6E8A-4147-A177-3AD203B41FA5}">
                      <a16:colId xmlns:a16="http://schemas.microsoft.com/office/drawing/2014/main" val="4292231485"/>
                    </a:ext>
                  </a:extLst>
                </a:gridCol>
              </a:tblGrid>
              <a:tr h="447940">
                <a:tc>
                  <a:txBody>
                    <a:bodyPr/>
                    <a:lstStyle/>
                    <a:p>
                      <a:r>
                        <a:rPr lang="de-DE" sz="1600" b="0">
                          <a:solidFill>
                            <a:schemeClr val="tx2"/>
                          </a:solidFill>
                        </a:rPr>
                        <a:t>Dr. Tanja Adamus, ZLI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600" b="0">
                          <a:solidFill>
                            <a:schemeClr val="tx2"/>
                          </a:solidFill>
                        </a:rPr>
                        <a:t>Achim Baecker, UB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3231455"/>
                  </a:ext>
                </a:extLst>
              </a:tr>
              <a:tr h="404304">
                <a:tc>
                  <a: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de-DE" sz="1600">
                          <a:solidFill>
                            <a:schemeClr val="accent1"/>
                          </a:solidFill>
                        </a:rPr>
                        <a:t>Tobias Burkhard, PSY</a:t>
                      </a:r>
                      <a:endParaRPr lang="de-DE" sz="160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de-DE" sz="1600">
                          <a:solidFill>
                            <a:schemeClr val="tx2"/>
                          </a:solidFill>
                        </a:rPr>
                        <a:t>Dr. Ruth Dillhage, ZDI</a:t>
                      </a:r>
                      <a:endParaRPr lang="de-DE" sz="160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2704345"/>
                  </a:ext>
                </a:extLst>
              </a:tr>
              <a:tr h="426153">
                <a:tc>
                  <a: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de-DE" sz="1600">
                          <a:solidFill>
                            <a:schemeClr val="accent1"/>
                          </a:solidFill>
                        </a:rPr>
                        <a:t>Thorsten Eisenmenger, REWI</a:t>
                      </a:r>
                      <a:endParaRPr lang="de-DE" sz="160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de-DE" sz="1600">
                          <a:solidFill>
                            <a:schemeClr val="tx2"/>
                          </a:solidFill>
                        </a:rPr>
                        <a:t>Dr. Kai Engel, ZDI</a:t>
                      </a:r>
                      <a:endParaRPr lang="de-DE" sz="160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1240889"/>
                  </a:ext>
                </a:extLst>
              </a:tr>
              <a:tr h="430546">
                <a:tc>
                  <a: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de-DE" sz="1600">
                          <a:solidFill>
                            <a:schemeClr val="tx2"/>
                          </a:solidFill>
                        </a:rPr>
                        <a:t>Benedikt Engelmeier; KSW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de-DE" sz="1600">
                          <a:solidFill>
                            <a:schemeClr val="tx2"/>
                          </a:solidFill>
                        </a:rPr>
                        <a:t>Florian Horstmann, Rektoratsstab</a:t>
                      </a:r>
                      <a:endParaRPr lang="de-DE" sz="160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2587406"/>
                  </a:ext>
                </a:extLst>
              </a:tr>
              <a:tr h="430546">
                <a:tc>
                  <a: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de-DE" sz="1600">
                          <a:solidFill>
                            <a:schemeClr val="accent1"/>
                          </a:solidFill>
                        </a:rPr>
                        <a:t>Dr. Damian Pozo Vicente, WIWI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600">
                          <a:solidFill>
                            <a:schemeClr val="accent1"/>
                          </a:solidFill>
                        </a:rPr>
                        <a:t>Dr. Angela Schröder, ZLI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497221"/>
                  </a:ext>
                </a:extLst>
              </a:tr>
              <a:tr h="506404">
                <a:tc>
                  <a:txBody>
                    <a:bodyPr/>
                    <a:lstStyle/>
                    <a:p>
                      <a:r>
                        <a:rPr lang="de-DE" sz="1600">
                          <a:solidFill>
                            <a:schemeClr val="accent1"/>
                          </a:solidFill>
                        </a:rPr>
                        <a:t>Dr. Susanne Winnerling, KSW</a:t>
                      </a:r>
                    </a:p>
                    <a:p>
                      <a:endParaRPr lang="de-DE" sz="160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60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46977"/>
                  </a:ext>
                </a:extLst>
              </a:tr>
              <a:tr h="293181">
                <a:tc>
                  <a:txBody>
                    <a:bodyPr/>
                    <a:lstStyle/>
                    <a:p>
                      <a:endParaRPr lang="de-DE" sz="160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60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3290741"/>
                  </a:ext>
                </a:extLst>
              </a:tr>
            </a:tbl>
          </a:graphicData>
        </a:graphic>
      </p:graphicFrame>
      <p:sp>
        <p:nvSpPr>
          <p:cNvPr id="10" name="Inhaltsplatzhalter 2">
            <a:extLst>
              <a:ext uri="{FF2B5EF4-FFF2-40B4-BE49-F238E27FC236}">
                <a16:creationId xmlns:a16="http://schemas.microsoft.com/office/drawing/2014/main" id="{DC8946FE-9B01-43D9-B7B0-62D8EE05BF5F}"/>
              </a:ext>
            </a:extLst>
          </p:cNvPr>
          <p:cNvSpPr>
            <a:spLocks noGrp="1"/>
          </p:cNvSpPr>
          <p:nvPr>
            <p:ph idx="1"/>
          </p:nvPr>
        </p:nvSpPr>
        <p:spPr>
          <a:xfrm>
            <a:off x="-164592" y="1366717"/>
            <a:ext cx="12356592" cy="5198205"/>
          </a:xfrm>
        </p:spPr>
        <p:txBody>
          <a:bodyPr vert="horz" lIns="0" tIns="0" rIns="0" bIns="0" rtlCol="0" anchor="t">
            <a:noAutofit/>
          </a:bodyPr>
          <a:lstStyle/>
          <a:p>
            <a:pPr marL="1435100" lvl="0">
              <a:tabLst>
                <a:tab pos="1798638" algn="l"/>
              </a:tabLst>
            </a:pPr>
            <a:r>
              <a:rPr lang="de-DE" sz="1600" b="1">
                <a:solidFill>
                  <a:schemeClr val="tx2"/>
                </a:solidFill>
              </a:rPr>
              <a:t>3.	Bericht aus der Arbeit des PRwiss</a:t>
            </a:r>
            <a:br>
              <a:rPr lang="de-DE" sz="1600">
                <a:solidFill>
                  <a:schemeClr val="tx2"/>
                </a:solidFill>
              </a:rPr>
            </a:br>
            <a:r>
              <a:rPr lang="de-DE" sz="1600">
                <a:solidFill>
                  <a:schemeClr val="tx2"/>
                </a:solidFill>
              </a:rPr>
              <a:t>	</a:t>
            </a:r>
            <a:r>
              <a:rPr lang="de-DE" sz="1600" b="1">
                <a:solidFill>
                  <a:schemeClr val="tx2"/>
                </a:solidFill>
              </a:rPr>
              <a:t>3.2 – Ausblick – Wahlen 2024</a:t>
            </a:r>
          </a:p>
          <a:p>
            <a:pPr marL="1789113" lvl="0">
              <a:tabLst>
                <a:tab pos="1970088" algn="l"/>
              </a:tabLst>
            </a:pPr>
            <a:r>
              <a:rPr lang="de-DE" sz="1600">
                <a:solidFill>
                  <a:schemeClr val="tx2"/>
                </a:solidFill>
              </a:rPr>
              <a:t>Amtszeit 01.07.2024 – 30.06.2028</a:t>
            </a:r>
          </a:p>
          <a:p>
            <a:pPr marL="1789113" lvl="0">
              <a:tabLst>
                <a:tab pos="1970088" algn="l"/>
              </a:tabLst>
            </a:pPr>
            <a:r>
              <a:rPr lang="de-DE" sz="1600">
                <a:solidFill>
                  <a:schemeClr val="tx2"/>
                </a:solidFill>
              </a:rPr>
              <a:t>letzter Tag der Stimmabgabe 06.06.2024 - Wahlvorstand informiert zum Ablauf und über Termine der Wahl</a:t>
            </a:r>
          </a:p>
          <a:p>
            <a:pPr marL="1789113">
              <a:spcBef>
                <a:spcPct val="0"/>
              </a:spcBef>
              <a:spcAft>
                <a:spcPts val="200"/>
              </a:spcAft>
              <a:buClrTx/>
              <a:tabLst>
                <a:tab pos="2417763" algn="r"/>
                <a:tab pos="3498850" algn="r"/>
                <a:tab pos="4484688" algn="r"/>
                <a:tab pos="5200650" algn="r"/>
                <a:tab pos="6011863" algn="r"/>
                <a:tab pos="6726238" algn="r"/>
                <a:tab pos="7354888" algn="r"/>
                <a:tab pos="7983538" algn="r"/>
              </a:tabLst>
              <a:defRPr/>
            </a:pPr>
            <a:r>
              <a:rPr lang="de-DE" altLang="de-DE" sz="1600">
                <a:solidFill>
                  <a:srgbClr val="336699"/>
                </a:solidFill>
                <a:cs typeface="Arial"/>
              </a:rPr>
              <a:t>Kandidaten für den PRwiss für die Wahlperiode 2024-2024:</a:t>
            </a:r>
          </a:p>
          <a:p>
            <a:pPr marL="1789113">
              <a:spcBef>
                <a:spcPct val="0"/>
              </a:spcBef>
              <a:spcAft>
                <a:spcPts val="200"/>
              </a:spcAft>
              <a:buClrTx/>
              <a:tabLst>
                <a:tab pos="2417763" algn="r"/>
                <a:tab pos="3498850" algn="r"/>
                <a:tab pos="4484688" algn="r"/>
                <a:tab pos="5200650" algn="r"/>
                <a:tab pos="6011863" algn="r"/>
                <a:tab pos="6726238" algn="r"/>
                <a:tab pos="7354888" algn="r"/>
                <a:tab pos="7983538" algn="r"/>
              </a:tabLst>
              <a:defRPr/>
            </a:pPr>
            <a:endParaRPr lang="de-DE" altLang="de-DE" sz="1600">
              <a:solidFill>
                <a:srgbClr val="336699"/>
              </a:solidFill>
              <a:cs typeface="Arial"/>
            </a:endParaRPr>
          </a:p>
          <a:p>
            <a:pPr marL="1441450">
              <a:spcBef>
                <a:spcPct val="0"/>
              </a:spcBef>
              <a:spcAft>
                <a:spcPts val="200"/>
              </a:spcAft>
              <a:buClrTx/>
              <a:tabLst>
                <a:tab pos="2417763" algn="r"/>
                <a:tab pos="3498850" algn="r"/>
                <a:tab pos="4484688" algn="r"/>
                <a:tab pos="5200650" algn="r"/>
                <a:tab pos="6011863" algn="r"/>
                <a:tab pos="6726238" algn="r"/>
                <a:tab pos="7354888" algn="r"/>
                <a:tab pos="7983538" algn="r"/>
              </a:tabLst>
              <a:defRPr/>
            </a:pPr>
            <a:endParaRPr lang="de-DE" altLang="de-DE" sz="1600">
              <a:solidFill>
                <a:srgbClr val="336699"/>
              </a:solidFill>
              <a:cs typeface="Arial"/>
            </a:endParaRPr>
          </a:p>
          <a:p>
            <a:pPr marL="1441450">
              <a:spcBef>
                <a:spcPct val="0"/>
              </a:spcBef>
              <a:spcAft>
                <a:spcPts val="200"/>
              </a:spcAft>
              <a:buClrTx/>
              <a:tabLst>
                <a:tab pos="2417763" algn="r"/>
                <a:tab pos="3498850" algn="r"/>
                <a:tab pos="4484688" algn="r"/>
                <a:tab pos="5200650" algn="r"/>
                <a:tab pos="6011863" algn="r"/>
                <a:tab pos="6726238" algn="r"/>
                <a:tab pos="7354888" algn="r"/>
                <a:tab pos="7983538" algn="r"/>
              </a:tabLst>
              <a:defRPr/>
            </a:pPr>
            <a:br>
              <a:rPr lang="de-DE" altLang="de-DE" sz="1600">
                <a:solidFill>
                  <a:srgbClr val="336699"/>
                </a:solidFill>
                <a:cs typeface="Arial"/>
              </a:rPr>
            </a:br>
            <a:endParaRPr lang="de-DE" sz="1600"/>
          </a:p>
          <a:p>
            <a:pPr marL="1435100" lvl="0">
              <a:tabLst>
                <a:tab pos="1970088" algn="l"/>
              </a:tabLst>
            </a:pPr>
            <a:endParaRPr lang="de-DE" sz="1600">
              <a:solidFill>
                <a:schemeClr val="tx2"/>
              </a:solidFill>
            </a:endParaRPr>
          </a:p>
          <a:p>
            <a:pPr marL="1435100" lvl="0">
              <a:tabLst>
                <a:tab pos="1970088" algn="l"/>
              </a:tabLst>
            </a:pPr>
            <a:endParaRPr lang="de-DE" sz="1600" b="1">
              <a:solidFill>
                <a:schemeClr val="tx2"/>
              </a:solidFill>
            </a:endParaRPr>
          </a:p>
        </p:txBody>
      </p:sp>
    </p:spTree>
    <p:extLst>
      <p:ext uri="{BB962C8B-B14F-4D97-AF65-F5344CB8AC3E}">
        <p14:creationId xmlns:p14="http://schemas.microsoft.com/office/powerpoint/2010/main" val="204372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64592" y="1447800"/>
            <a:ext cx="12356592" cy="4879290"/>
          </a:xfrm>
        </p:spPr>
        <p:txBody>
          <a:bodyPr vert="horz" lIns="0" tIns="0" rIns="0" bIns="0" rtlCol="0" anchor="t">
            <a:noAutofit/>
          </a:bodyPr>
          <a:lstStyle/>
          <a:p>
            <a:pPr marL="1778000" lvl="0" indent="-342900">
              <a:lnSpc>
                <a:spcPct val="150000"/>
              </a:lnSpc>
              <a:buAutoNum type="arabicPeriod"/>
              <a:tabLst>
                <a:tab pos="1970088" algn="l"/>
              </a:tabLst>
            </a:pPr>
            <a:r>
              <a:rPr lang="de-DE" sz="1600">
                <a:solidFill>
                  <a:schemeClr val="tx2"/>
                </a:solidFill>
              </a:rPr>
              <a:t>Eröffnung der Personalversammlung und Begrüßung</a:t>
            </a:r>
          </a:p>
          <a:p>
            <a:pPr marL="1778000" lvl="0" indent="-342900">
              <a:lnSpc>
                <a:spcPct val="150000"/>
              </a:lnSpc>
              <a:buAutoNum type="arabicPeriod"/>
              <a:tabLst>
                <a:tab pos="1970088" algn="l"/>
              </a:tabLst>
            </a:pPr>
            <a:r>
              <a:rPr lang="de-DE" sz="1600">
                <a:solidFill>
                  <a:schemeClr val="tx2"/>
                </a:solidFill>
              </a:rPr>
              <a:t>Grußwort der Rektorin Prof. Dr. Ada Pellert</a:t>
            </a:r>
          </a:p>
          <a:p>
            <a:pPr marL="1778000" lvl="0" indent="-342900">
              <a:buAutoNum type="arabicPeriod"/>
              <a:tabLst>
                <a:tab pos="1970088" algn="l"/>
              </a:tabLst>
            </a:pPr>
            <a:r>
              <a:rPr lang="de-DE" sz="1600">
                <a:solidFill>
                  <a:schemeClr val="tx2"/>
                </a:solidFill>
              </a:rPr>
              <a:t>Bericht aus der Arbeit des PRwiss</a:t>
            </a:r>
            <a:br>
              <a:rPr lang="de-DE" sz="1600">
                <a:solidFill>
                  <a:schemeClr val="tx2"/>
                </a:solidFill>
              </a:rPr>
            </a:br>
            <a:r>
              <a:rPr lang="de-DE" sz="1600">
                <a:solidFill>
                  <a:schemeClr val="tx2"/>
                </a:solidFill>
              </a:rPr>
              <a:t>3.1 – Rückblick</a:t>
            </a:r>
            <a:br>
              <a:rPr lang="de-DE" sz="1600">
                <a:solidFill>
                  <a:schemeClr val="tx2"/>
                </a:solidFill>
              </a:rPr>
            </a:br>
            <a:r>
              <a:rPr lang="de-DE" sz="1600">
                <a:solidFill>
                  <a:schemeClr val="tx2"/>
                </a:solidFill>
              </a:rPr>
              <a:t>3.2 – Ausblick – Wahlen 2024</a:t>
            </a:r>
          </a:p>
          <a:p>
            <a:pPr marL="1778000" lvl="0" indent="-342900">
              <a:buAutoNum type="arabicPeriod"/>
              <a:tabLst>
                <a:tab pos="1970088" algn="l"/>
              </a:tabLst>
            </a:pPr>
            <a:r>
              <a:rPr lang="de-DE" sz="1600" b="1">
                <a:solidFill>
                  <a:schemeClr val="tx2"/>
                </a:solidFill>
              </a:rPr>
              <a:t>Daten zur Entwicklung des wissenschaftlichen Personals</a:t>
            </a:r>
            <a:br>
              <a:rPr lang="de-DE" sz="1600" b="1"/>
            </a:br>
            <a:r>
              <a:rPr lang="de-DE" sz="1600" b="1">
                <a:solidFill>
                  <a:schemeClr val="tx2"/>
                </a:solidFill>
              </a:rPr>
              <a:t>Gast: Stefan Hein, Dez. 3.1</a:t>
            </a:r>
          </a:p>
          <a:p>
            <a:pPr marL="1778000" lvl="0" indent="-342900">
              <a:lnSpc>
                <a:spcPct val="150000"/>
              </a:lnSpc>
              <a:buAutoNum type="arabicPeriod"/>
              <a:tabLst>
                <a:tab pos="1970088" algn="l"/>
              </a:tabLst>
            </a:pPr>
            <a:r>
              <a:rPr lang="de-DE" sz="1600">
                <a:solidFill>
                  <a:schemeClr val="tx2"/>
                </a:solidFill>
              </a:rPr>
              <a:t>Fragen der Beschäftigten an Rektorin, Vertreter*in Dez. 3 und Personalrat</a:t>
            </a:r>
          </a:p>
          <a:p>
            <a:pPr marL="1778000" lvl="0" indent="-342900">
              <a:buAutoNum type="arabicPeriod"/>
              <a:tabLst>
                <a:tab pos="1970088" algn="l"/>
              </a:tabLst>
            </a:pPr>
            <a:r>
              <a:rPr lang="de-DE" sz="1600">
                <a:solidFill>
                  <a:schemeClr val="tx2"/>
                </a:solidFill>
              </a:rPr>
              <a:t>Aktuelles zu hochschulpolitischen Themen</a:t>
            </a:r>
            <a:br>
              <a:rPr lang="de-DE" sz="1600">
                <a:solidFill>
                  <a:schemeClr val="tx2"/>
                </a:solidFill>
              </a:rPr>
            </a:br>
            <a:r>
              <a:rPr lang="de-DE" sz="1600">
                <a:solidFill>
                  <a:schemeClr val="tx2"/>
                </a:solidFill>
              </a:rPr>
              <a:t>Gast: Bernadette Stolle</a:t>
            </a:r>
            <a:br>
              <a:rPr lang="de-DE" sz="1600">
                <a:solidFill>
                  <a:schemeClr val="tx2"/>
                </a:solidFill>
              </a:rPr>
            </a:br>
            <a:r>
              <a:rPr lang="de-DE" sz="1600">
                <a:solidFill>
                  <a:schemeClr val="tx2"/>
                </a:solidFill>
              </a:rPr>
              <a:t>Geschäftsführung der Landespersonalrätekonferenz der wissenschaftlich Beschäftigten NRW</a:t>
            </a:r>
          </a:p>
          <a:p>
            <a:pPr marL="1778000" lvl="0" indent="-342900">
              <a:lnSpc>
                <a:spcPct val="150000"/>
              </a:lnSpc>
              <a:buAutoNum type="arabicPeriod"/>
              <a:tabLst>
                <a:tab pos="1970088" algn="l"/>
              </a:tabLst>
            </a:pPr>
            <a:r>
              <a:rPr lang="de-DE" sz="1600">
                <a:solidFill>
                  <a:schemeClr val="tx2"/>
                </a:solidFill>
              </a:rPr>
              <a:t>Verschiedenes</a:t>
            </a:r>
            <a:endParaRPr lang="de-DE" sz="1600"/>
          </a:p>
        </p:txBody>
      </p:sp>
      <p:sp>
        <p:nvSpPr>
          <p:cNvPr id="7" name="Textplatzhalter 6"/>
          <p:cNvSpPr>
            <a:spLocks noGrp="1"/>
          </p:cNvSpPr>
          <p:nvPr>
            <p:ph type="body" sz="quarter" idx="13"/>
          </p:nvPr>
        </p:nvSpPr>
        <p:spPr>
          <a:xfrm>
            <a:off x="6384032" y="759510"/>
            <a:ext cx="5135968" cy="216322"/>
          </a:xfrm>
        </p:spPr>
        <p:txBody>
          <a:bodyPr/>
          <a:lstStyle/>
          <a:p>
            <a:r>
              <a:rPr lang="de-DE"/>
              <a:t>Personalrat der wissenschaftlich und künstlerisch Beschäftigten</a:t>
            </a:r>
          </a:p>
        </p:txBody>
      </p:sp>
    </p:spTree>
    <p:extLst>
      <p:ext uri="{BB962C8B-B14F-4D97-AF65-F5344CB8AC3E}">
        <p14:creationId xmlns:p14="http://schemas.microsoft.com/office/powerpoint/2010/main" val="117545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64592" y="1407459"/>
            <a:ext cx="12356592" cy="4879290"/>
          </a:xfrm>
        </p:spPr>
        <p:txBody>
          <a:bodyPr vert="horz" lIns="0" tIns="0" rIns="0" bIns="0" rtlCol="0" anchor="t">
            <a:noAutofit/>
          </a:bodyPr>
          <a:lstStyle/>
          <a:p>
            <a:pPr marL="1778000" lvl="0" indent="-342900">
              <a:lnSpc>
                <a:spcPct val="150000"/>
              </a:lnSpc>
              <a:buAutoNum type="arabicPeriod"/>
              <a:tabLst>
                <a:tab pos="1970088" algn="l"/>
              </a:tabLst>
            </a:pPr>
            <a:r>
              <a:rPr lang="de-DE" sz="1600">
                <a:solidFill>
                  <a:schemeClr val="tx2"/>
                </a:solidFill>
              </a:rPr>
              <a:t>Eröffnung der Personalversammlung und Begrüßung</a:t>
            </a:r>
          </a:p>
          <a:p>
            <a:pPr marL="1778000" lvl="0" indent="-342900">
              <a:lnSpc>
                <a:spcPct val="150000"/>
              </a:lnSpc>
              <a:buAutoNum type="arabicPeriod"/>
              <a:tabLst>
                <a:tab pos="1970088" algn="l"/>
              </a:tabLst>
            </a:pPr>
            <a:r>
              <a:rPr lang="de-DE" sz="1600">
                <a:solidFill>
                  <a:schemeClr val="tx2"/>
                </a:solidFill>
              </a:rPr>
              <a:t>Grußwort der Rektorin Prof. Dr. Ada Pellert</a:t>
            </a:r>
          </a:p>
          <a:p>
            <a:pPr marL="1778000" lvl="0" indent="-342900">
              <a:buAutoNum type="arabicPeriod"/>
              <a:tabLst>
                <a:tab pos="1970088" algn="l"/>
              </a:tabLst>
            </a:pPr>
            <a:r>
              <a:rPr lang="de-DE" sz="1600">
                <a:solidFill>
                  <a:schemeClr val="tx2"/>
                </a:solidFill>
              </a:rPr>
              <a:t>Bericht aus der Arbeit des PRwiss</a:t>
            </a:r>
            <a:br>
              <a:rPr lang="de-DE" sz="1600">
                <a:solidFill>
                  <a:schemeClr val="tx2"/>
                </a:solidFill>
              </a:rPr>
            </a:br>
            <a:r>
              <a:rPr lang="de-DE" sz="1600">
                <a:solidFill>
                  <a:schemeClr val="tx2"/>
                </a:solidFill>
              </a:rPr>
              <a:t>3.1 – Rückblick</a:t>
            </a:r>
            <a:br>
              <a:rPr lang="de-DE" sz="1600">
                <a:solidFill>
                  <a:schemeClr val="tx2"/>
                </a:solidFill>
              </a:rPr>
            </a:br>
            <a:r>
              <a:rPr lang="de-DE" sz="1600">
                <a:solidFill>
                  <a:schemeClr val="tx2"/>
                </a:solidFill>
              </a:rPr>
              <a:t>3.2 – Ausblick – Wahlen 2024</a:t>
            </a:r>
          </a:p>
          <a:p>
            <a:pPr marL="1778000" lvl="0" indent="-342900">
              <a:buAutoNum type="arabicPeriod"/>
              <a:tabLst>
                <a:tab pos="1970088" algn="l"/>
              </a:tabLst>
            </a:pPr>
            <a:r>
              <a:rPr lang="de-DE" sz="1600">
                <a:solidFill>
                  <a:schemeClr val="tx2"/>
                </a:solidFill>
              </a:rPr>
              <a:t>Daten zur Entwicklung des wissenschaftlichen Personals</a:t>
            </a:r>
            <a:br>
              <a:rPr lang="de-DE" sz="1600"/>
            </a:br>
            <a:r>
              <a:rPr lang="de-DE" sz="1600">
                <a:solidFill>
                  <a:schemeClr val="tx2"/>
                </a:solidFill>
              </a:rPr>
              <a:t>Gast: Stefan Hein, Dez. 3.1</a:t>
            </a:r>
          </a:p>
          <a:p>
            <a:pPr marL="1778000" lvl="0" indent="-342900">
              <a:lnSpc>
                <a:spcPct val="150000"/>
              </a:lnSpc>
              <a:buAutoNum type="arabicPeriod"/>
              <a:tabLst>
                <a:tab pos="1970088" algn="l"/>
              </a:tabLst>
            </a:pPr>
            <a:r>
              <a:rPr lang="de-DE" sz="1600" b="1">
                <a:solidFill>
                  <a:schemeClr val="tx2"/>
                </a:solidFill>
              </a:rPr>
              <a:t>Fragen der Beschäftigten an Rektorin, Vertreter*in Dez. 3 und Personalrat</a:t>
            </a:r>
          </a:p>
          <a:p>
            <a:pPr marL="1778000" lvl="0" indent="-342900">
              <a:buAutoNum type="arabicPeriod"/>
              <a:tabLst>
                <a:tab pos="1970088" algn="l"/>
              </a:tabLst>
            </a:pPr>
            <a:r>
              <a:rPr lang="de-DE" sz="1600">
                <a:solidFill>
                  <a:schemeClr val="tx2"/>
                </a:solidFill>
              </a:rPr>
              <a:t>Aktuelles zu hochschulpolitischen Themen</a:t>
            </a:r>
            <a:br>
              <a:rPr lang="de-DE" sz="1600">
                <a:solidFill>
                  <a:schemeClr val="tx2"/>
                </a:solidFill>
              </a:rPr>
            </a:br>
            <a:r>
              <a:rPr lang="de-DE" sz="1600">
                <a:solidFill>
                  <a:schemeClr val="tx2"/>
                </a:solidFill>
              </a:rPr>
              <a:t>Gast: Bernadette Stolle</a:t>
            </a:r>
            <a:br>
              <a:rPr lang="de-DE" sz="1600">
                <a:solidFill>
                  <a:schemeClr val="tx2"/>
                </a:solidFill>
              </a:rPr>
            </a:br>
            <a:r>
              <a:rPr lang="de-DE" sz="1600">
                <a:solidFill>
                  <a:schemeClr val="tx2"/>
                </a:solidFill>
              </a:rPr>
              <a:t>Geschäftsführung der Landespersonalrätekonferenz der wissenschaftlich Beschäftigten NRW</a:t>
            </a:r>
          </a:p>
          <a:p>
            <a:pPr marL="1778000" lvl="0" indent="-342900">
              <a:lnSpc>
                <a:spcPct val="150000"/>
              </a:lnSpc>
              <a:buAutoNum type="arabicPeriod"/>
              <a:tabLst>
                <a:tab pos="1970088" algn="l"/>
              </a:tabLst>
            </a:pPr>
            <a:r>
              <a:rPr lang="de-DE" sz="1600">
                <a:solidFill>
                  <a:schemeClr val="tx2"/>
                </a:solidFill>
              </a:rPr>
              <a:t>Verschiedenes</a:t>
            </a:r>
            <a:endParaRPr lang="de-DE" sz="1600"/>
          </a:p>
        </p:txBody>
      </p:sp>
      <p:sp>
        <p:nvSpPr>
          <p:cNvPr id="7" name="Textplatzhalter 6"/>
          <p:cNvSpPr>
            <a:spLocks noGrp="1"/>
          </p:cNvSpPr>
          <p:nvPr>
            <p:ph type="body" sz="quarter" idx="13"/>
          </p:nvPr>
        </p:nvSpPr>
        <p:spPr>
          <a:xfrm>
            <a:off x="6384032" y="759510"/>
            <a:ext cx="5135968" cy="216322"/>
          </a:xfrm>
        </p:spPr>
        <p:txBody>
          <a:bodyPr/>
          <a:lstStyle/>
          <a:p>
            <a:r>
              <a:rPr lang="de-DE"/>
              <a:t>Personalrat der wissenschaftlich und künstlerisch Beschäftigten</a:t>
            </a:r>
          </a:p>
        </p:txBody>
      </p:sp>
    </p:spTree>
    <p:extLst>
      <p:ext uri="{BB962C8B-B14F-4D97-AF65-F5344CB8AC3E}">
        <p14:creationId xmlns:p14="http://schemas.microsoft.com/office/powerpoint/2010/main" val="354978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64592" y="1394012"/>
            <a:ext cx="12356592" cy="4879290"/>
          </a:xfrm>
        </p:spPr>
        <p:txBody>
          <a:bodyPr vert="horz" lIns="0" tIns="0" rIns="0" bIns="0" rtlCol="0" anchor="t">
            <a:noAutofit/>
          </a:bodyPr>
          <a:lstStyle/>
          <a:p>
            <a:pPr marL="1778000" lvl="0" indent="-342900">
              <a:lnSpc>
                <a:spcPct val="150000"/>
              </a:lnSpc>
              <a:buAutoNum type="arabicPeriod"/>
              <a:tabLst>
                <a:tab pos="1970088" algn="l"/>
              </a:tabLst>
            </a:pPr>
            <a:r>
              <a:rPr lang="de-DE" sz="1600">
                <a:solidFill>
                  <a:schemeClr val="tx2"/>
                </a:solidFill>
              </a:rPr>
              <a:t>Eröffnung der Personalversammlung und Begrüßung</a:t>
            </a:r>
          </a:p>
          <a:p>
            <a:pPr marL="1778000" lvl="0" indent="-342900">
              <a:lnSpc>
                <a:spcPct val="150000"/>
              </a:lnSpc>
              <a:buAutoNum type="arabicPeriod"/>
              <a:tabLst>
                <a:tab pos="1970088" algn="l"/>
              </a:tabLst>
            </a:pPr>
            <a:r>
              <a:rPr lang="de-DE" sz="1600">
                <a:solidFill>
                  <a:schemeClr val="tx2"/>
                </a:solidFill>
              </a:rPr>
              <a:t>Grußwort der Rektorin Prof. Dr. Ada Pellert</a:t>
            </a:r>
          </a:p>
          <a:p>
            <a:pPr marL="1778000" lvl="0" indent="-342900">
              <a:buAutoNum type="arabicPeriod"/>
              <a:tabLst>
                <a:tab pos="1970088" algn="l"/>
              </a:tabLst>
            </a:pPr>
            <a:r>
              <a:rPr lang="de-DE" sz="1600">
                <a:solidFill>
                  <a:schemeClr val="tx2"/>
                </a:solidFill>
              </a:rPr>
              <a:t>Bericht aus der Arbeit des PRwiss</a:t>
            </a:r>
            <a:br>
              <a:rPr lang="de-DE" sz="1600">
                <a:solidFill>
                  <a:schemeClr val="tx2"/>
                </a:solidFill>
              </a:rPr>
            </a:br>
            <a:r>
              <a:rPr lang="de-DE" sz="1600">
                <a:solidFill>
                  <a:schemeClr val="tx2"/>
                </a:solidFill>
              </a:rPr>
              <a:t>3.1 – Rückblick</a:t>
            </a:r>
            <a:br>
              <a:rPr lang="de-DE" sz="1600">
                <a:solidFill>
                  <a:schemeClr val="tx2"/>
                </a:solidFill>
              </a:rPr>
            </a:br>
            <a:r>
              <a:rPr lang="de-DE" sz="1600">
                <a:solidFill>
                  <a:schemeClr val="tx2"/>
                </a:solidFill>
              </a:rPr>
              <a:t>3.2 – Ausblick – Wahlen 2024</a:t>
            </a:r>
          </a:p>
          <a:p>
            <a:pPr marL="1778000" lvl="0" indent="-342900">
              <a:buAutoNum type="arabicPeriod"/>
              <a:tabLst>
                <a:tab pos="1970088" algn="l"/>
              </a:tabLst>
            </a:pPr>
            <a:r>
              <a:rPr lang="de-DE" sz="1600">
                <a:solidFill>
                  <a:schemeClr val="tx2"/>
                </a:solidFill>
              </a:rPr>
              <a:t>Daten zur Entwicklung des wissenschaftlichen Personals</a:t>
            </a:r>
            <a:br>
              <a:rPr lang="de-DE" sz="1600"/>
            </a:br>
            <a:r>
              <a:rPr lang="de-DE" sz="1600">
                <a:solidFill>
                  <a:schemeClr val="tx2"/>
                </a:solidFill>
              </a:rPr>
              <a:t>Gast: Stefan Hein, Dez. 3.1</a:t>
            </a:r>
          </a:p>
          <a:p>
            <a:pPr marL="1778000" lvl="0" indent="-342900">
              <a:lnSpc>
                <a:spcPct val="150000"/>
              </a:lnSpc>
              <a:buAutoNum type="arabicPeriod"/>
              <a:tabLst>
                <a:tab pos="1970088" algn="l"/>
              </a:tabLst>
            </a:pPr>
            <a:r>
              <a:rPr lang="de-DE" sz="1600">
                <a:solidFill>
                  <a:schemeClr val="tx2"/>
                </a:solidFill>
              </a:rPr>
              <a:t>Fragen der Beschäftigten an Rektorin, Vertreter*in Dez. 3 und Personalrat</a:t>
            </a:r>
          </a:p>
          <a:p>
            <a:pPr marL="1778000" lvl="0" indent="-342900">
              <a:buAutoNum type="arabicPeriod"/>
              <a:tabLst>
                <a:tab pos="1970088" algn="l"/>
              </a:tabLst>
            </a:pPr>
            <a:r>
              <a:rPr lang="de-DE" sz="1600" b="1">
                <a:solidFill>
                  <a:schemeClr val="tx2"/>
                </a:solidFill>
              </a:rPr>
              <a:t>Aktuelles zu hochschulpolitischen Themen</a:t>
            </a:r>
            <a:br>
              <a:rPr lang="de-DE" sz="1600" b="1">
                <a:solidFill>
                  <a:schemeClr val="tx2"/>
                </a:solidFill>
              </a:rPr>
            </a:br>
            <a:r>
              <a:rPr lang="de-DE" sz="1600" b="1">
                <a:solidFill>
                  <a:schemeClr val="tx2"/>
                </a:solidFill>
              </a:rPr>
              <a:t>Gast: Bernadette Stolle</a:t>
            </a:r>
            <a:br>
              <a:rPr lang="de-DE" sz="1600" b="1">
                <a:solidFill>
                  <a:schemeClr val="tx2"/>
                </a:solidFill>
              </a:rPr>
            </a:br>
            <a:r>
              <a:rPr lang="de-DE" sz="1600" b="1">
                <a:solidFill>
                  <a:schemeClr val="tx2"/>
                </a:solidFill>
              </a:rPr>
              <a:t>Geschäftsführung der Landespersonalrätekonferenz der wissenschaftlich Beschäftigten NRW</a:t>
            </a:r>
          </a:p>
          <a:p>
            <a:pPr marL="1778000" lvl="0" indent="-342900">
              <a:lnSpc>
                <a:spcPct val="150000"/>
              </a:lnSpc>
              <a:buAutoNum type="arabicPeriod"/>
              <a:tabLst>
                <a:tab pos="1970088" algn="l"/>
              </a:tabLst>
            </a:pPr>
            <a:r>
              <a:rPr lang="de-DE" sz="1600">
                <a:solidFill>
                  <a:schemeClr val="tx2"/>
                </a:solidFill>
              </a:rPr>
              <a:t>Verschiedenes</a:t>
            </a:r>
            <a:endParaRPr lang="de-DE" sz="1600"/>
          </a:p>
        </p:txBody>
      </p:sp>
      <p:sp>
        <p:nvSpPr>
          <p:cNvPr id="7" name="Textplatzhalter 6"/>
          <p:cNvSpPr>
            <a:spLocks noGrp="1"/>
          </p:cNvSpPr>
          <p:nvPr>
            <p:ph type="body" sz="quarter" idx="13"/>
          </p:nvPr>
        </p:nvSpPr>
        <p:spPr>
          <a:xfrm>
            <a:off x="6384032" y="759510"/>
            <a:ext cx="5135968" cy="216322"/>
          </a:xfrm>
        </p:spPr>
        <p:txBody>
          <a:bodyPr/>
          <a:lstStyle/>
          <a:p>
            <a:r>
              <a:rPr lang="de-DE"/>
              <a:t>Personalrat der wissenschaftlich und künstlerisch Beschäftigten</a:t>
            </a:r>
          </a:p>
        </p:txBody>
      </p:sp>
    </p:spTree>
    <p:extLst>
      <p:ext uri="{BB962C8B-B14F-4D97-AF65-F5344CB8AC3E}">
        <p14:creationId xmlns:p14="http://schemas.microsoft.com/office/powerpoint/2010/main" val="384341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64592" y="1385348"/>
            <a:ext cx="12356592" cy="4879290"/>
          </a:xfrm>
        </p:spPr>
        <p:txBody>
          <a:bodyPr vert="horz" lIns="0" tIns="0" rIns="0" bIns="0" rtlCol="0" anchor="t">
            <a:noAutofit/>
          </a:bodyPr>
          <a:lstStyle/>
          <a:p>
            <a:pPr marL="1778000" lvl="0" indent="-342900">
              <a:lnSpc>
                <a:spcPct val="150000"/>
              </a:lnSpc>
              <a:buAutoNum type="arabicPeriod"/>
              <a:tabLst>
                <a:tab pos="1970088" algn="l"/>
              </a:tabLst>
            </a:pPr>
            <a:r>
              <a:rPr lang="de-DE" sz="1600">
                <a:solidFill>
                  <a:schemeClr val="tx2"/>
                </a:solidFill>
              </a:rPr>
              <a:t>Eröffnung der Personalversammlung und Begrüßung</a:t>
            </a:r>
          </a:p>
          <a:p>
            <a:pPr marL="1778000" lvl="0" indent="-342900">
              <a:lnSpc>
                <a:spcPct val="150000"/>
              </a:lnSpc>
              <a:buAutoNum type="arabicPeriod"/>
              <a:tabLst>
                <a:tab pos="1970088" algn="l"/>
              </a:tabLst>
            </a:pPr>
            <a:r>
              <a:rPr lang="de-DE" sz="1600">
                <a:solidFill>
                  <a:schemeClr val="tx2"/>
                </a:solidFill>
              </a:rPr>
              <a:t>Grußwort der Rektorin Prof. Dr. Ada Pellert</a:t>
            </a:r>
          </a:p>
          <a:p>
            <a:pPr marL="1778000" lvl="0" indent="-342900">
              <a:buAutoNum type="arabicPeriod"/>
              <a:tabLst>
                <a:tab pos="1970088" algn="l"/>
              </a:tabLst>
            </a:pPr>
            <a:r>
              <a:rPr lang="de-DE" sz="1600">
                <a:solidFill>
                  <a:schemeClr val="tx2"/>
                </a:solidFill>
              </a:rPr>
              <a:t>Bericht aus der Arbeit des PRwiss</a:t>
            </a:r>
            <a:br>
              <a:rPr lang="de-DE" sz="1600">
                <a:solidFill>
                  <a:schemeClr val="tx2"/>
                </a:solidFill>
              </a:rPr>
            </a:br>
            <a:r>
              <a:rPr lang="de-DE" sz="1600">
                <a:solidFill>
                  <a:schemeClr val="tx2"/>
                </a:solidFill>
              </a:rPr>
              <a:t>3.1 – Rückblick</a:t>
            </a:r>
            <a:br>
              <a:rPr lang="de-DE" sz="1600">
                <a:solidFill>
                  <a:schemeClr val="tx2"/>
                </a:solidFill>
              </a:rPr>
            </a:br>
            <a:r>
              <a:rPr lang="de-DE" sz="1600">
                <a:solidFill>
                  <a:schemeClr val="tx2"/>
                </a:solidFill>
              </a:rPr>
              <a:t>3.2 – Ausblick – Wahlen 2024</a:t>
            </a:r>
          </a:p>
          <a:p>
            <a:pPr marL="1778000" lvl="0" indent="-342900">
              <a:buAutoNum type="arabicPeriod"/>
              <a:tabLst>
                <a:tab pos="1970088" algn="l"/>
              </a:tabLst>
            </a:pPr>
            <a:r>
              <a:rPr lang="de-DE" sz="1600">
                <a:solidFill>
                  <a:schemeClr val="tx2"/>
                </a:solidFill>
              </a:rPr>
              <a:t>Daten zur Entwicklung des wissenschaftlichen Personals</a:t>
            </a:r>
            <a:br>
              <a:rPr lang="de-DE" sz="1600"/>
            </a:br>
            <a:r>
              <a:rPr lang="de-DE" sz="1600">
                <a:solidFill>
                  <a:schemeClr val="tx2"/>
                </a:solidFill>
              </a:rPr>
              <a:t>Gast: Stefan Hein, Dez. 3.1</a:t>
            </a:r>
          </a:p>
          <a:p>
            <a:pPr marL="1778000" lvl="0" indent="-342900">
              <a:lnSpc>
                <a:spcPct val="150000"/>
              </a:lnSpc>
              <a:buAutoNum type="arabicPeriod"/>
              <a:tabLst>
                <a:tab pos="1970088" algn="l"/>
              </a:tabLst>
            </a:pPr>
            <a:r>
              <a:rPr lang="de-DE" sz="1600">
                <a:solidFill>
                  <a:schemeClr val="tx2"/>
                </a:solidFill>
              </a:rPr>
              <a:t>Fragen der Beschäftigten an Rektorin, Vertreter*in Dez. 3 und Personalrat</a:t>
            </a:r>
          </a:p>
          <a:p>
            <a:pPr marL="1778000" lvl="0" indent="-342900">
              <a:buAutoNum type="arabicPeriod"/>
              <a:tabLst>
                <a:tab pos="1970088" algn="l"/>
              </a:tabLst>
            </a:pPr>
            <a:r>
              <a:rPr lang="de-DE" sz="1600">
                <a:solidFill>
                  <a:schemeClr val="tx2"/>
                </a:solidFill>
              </a:rPr>
              <a:t>Aktuelles zu hochschulpolitischen Themen</a:t>
            </a:r>
            <a:br>
              <a:rPr lang="de-DE" sz="1600">
                <a:solidFill>
                  <a:schemeClr val="tx2"/>
                </a:solidFill>
              </a:rPr>
            </a:br>
            <a:r>
              <a:rPr lang="de-DE" sz="1600">
                <a:solidFill>
                  <a:schemeClr val="tx2"/>
                </a:solidFill>
              </a:rPr>
              <a:t>Gast: Bernadette Stolle</a:t>
            </a:r>
            <a:br>
              <a:rPr lang="de-DE" sz="1600">
                <a:solidFill>
                  <a:schemeClr val="tx2"/>
                </a:solidFill>
              </a:rPr>
            </a:br>
            <a:r>
              <a:rPr lang="de-DE" sz="1600">
                <a:solidFill>
                  <a:schemeClr val="tx2"/>
                </a:solidFill>
              </a:rPr>
              <a:t>Geschäftsführung der Landespersonalrätekonferenz der wissenschaftlich Beschäftigten NRW</a:t>
            </a:r>
          </a:p>
          <a:p>
            <a:pPr marL="1778000" lvl="0" indent="-342900">
              <a:lnSpc>
                <a:spcPct val="150000"/>
              </a:lnSpc>
              <a:buAutoNum type="arabicPeriod"/>
              <a:tabLst>
                <a:tab pos="1970088" algn="l"/>
              </a:tabLst>
            </a:pPr>
            <a:r>
              <a:rPr lang="de-DE" sz="1600" b="1">
                <a:solidFill>
                  <a:schemeClr val="tx2"/>
                </a:solidFill>
              </a:rPr>
              <a:t>Verschiedenes</a:t>
            </a:r>
            <a:endParaRPr lang="de-DE" sz="1600" b="1"/>
          </a:p>
        </p:txBody>
      </p:sp>
      <p:sp>
        <p:nvSpPr>
          <p:cNvPr id="7" name="Textplatzhalter 6"/>
          <p:cNvSpPr>
            <a:spLocks noGrp="1"/>
          </p:cNvSpPr>
          <p:nvPr>
            <p:ph type="body" sz="quarter" idx="13"/>
          </p:nvPr>
        </p:nvSpPr>
        <p:spPr>
          <a:xfrm>
            <a:off x="6384032" y="759510"/>
            <a:ext cx="5135968" cy="216322"/>
          </a:xfrm>
        </p:spPr>
        <p:txBody>
          <a:bodyPr/>
          <a:lstStyle/>
          <a:p>
            <a:r>
              <a:rPr lang="de-DE"/>
              <a:t>Personalrat der wissenschaftlich und künstlerisch Beschäftigten</a:t>
            </a:r>
          </a:p>
        </p:txBody>
      </p:sp>
    </p:spTree>
    <p:extLst>
      <p:ext uri="{BB962C8B-B14F-4D97-AF65-F5344CB8AC3E}">
        <p14:creationId xmlns:p14="http://schemas.microsoft.com/office/powerpoint/2010/main" val="400587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11724" y="1387624"/>
            <a:ext cx="10056584" cy="4253666"/>
          </a:xfrm>
        </p:spPr>
        <p:txBody>
          <a:bodyPr/>
          <a:lstStyle/>
          <a:p>
            <a:pPr algn="ctr"/>
            <a:endParaRPr lang="de-DE" altLang="de-DE" sz="2400" b="1">
              <a:solidFill>
                <a:srgbClr val="336699"/>
              </a:solidFill>
            </a:endParaRPr>
          </a:p>
          <a:p>
            <a:pPr algn="ctr"/>
            <a:r>
              <a:rPr lang="de-DE" altLang="de-DE" sz="2800" b="1">
                <a:solidFill>
                  <a:srgbClr val="336699"/>
                </a:solidFill>
              </a:rPr>
              <a:t>Vielen Dank für Ihre Aufmerksamkeit!</a:t>
            </a:r>
          </a:p>
          <a:p>
            <a:pPr algn="ctr"/>
            <a:endParaRPr lang="de-DE" altLang="de-DE" sz="2800" b="1">
              <a:solidFill>
                <a:srgbClr val="336699"/>
              </a:solidFill>
            </a:endParaRPr>
          </a:p>
          <a:p>
            <a:pPr algn="ctr"/>
            <a:r>
              <a:rPr lang="de-DE" altLang="de-DE" sz="2800" b="1">
                <a:solidFill>
                  <a:srgbClr val="336699"/>
                </a:solidFill>
              </a:rPr>
              <a:t>Bei Rückfragen stehen wir Ihnen gerne</a:t>
            </a:r>
          </a:p>
          <a:p>
            <a:pPr algn="ctr"/>
            <a:r>
              <a:rPr lang="de-DE" altLang="de-DE" sz="2800" b="1">
                <a:solidFill>
                  <a:srgbClr val="336699"/>
                </a:solidFill>
              </a:rPr>
              <a:t>unter Tel. -2710 oder </a:t>
            </a:r>
          </a:p>
          <a:p>
            <a:pPr algn="ctr"/>
            <a:r>
              <a:rPr lang="de-DE" altLang="de-DE" sz="2800" b="1">
                <a:solidFill>
                  <a:srgbClr val="336699"/>
                </a:solidFill>
              </a:rPr>
              <a:t>unter </a:t>
            </a:r>
            <a:r>
              <a:rPr lang="de-DE" altLang="de-DE" sz="2800" b="1">
                <a:solidFill>
                  <a:srgbClr val="336699"/>
                </a:solidFill>
                <a:hlinkClick r:id="rId2"/>
              </a:rPr>
              <a:t>prwiss@fernuni-hagen.de</a:t>
            </a:r>
            <a:r>
              <a:rPr lang="de-DE" altLang="de-DE" sz="2800" b="1">
                <a:solidFill>
                  <a:srgbClr val="336699"/>
                </a:solidFill>
              </a:rPr>
              <a:t> </a:t>
            </a:r>
          </a:p>
          <a:p>
            <a:pPr algn="ctr"/>
            <a:r>
              <a:rPr lang="de-DE" altLang="de-DE" sz="2800" b="1">
                <a:solidFill>
                  <a:srgbClr val="336699"/>
                </a:solidFill>
              </a:rPr>
              <a:t>zur Verfügung.</a:t>
            </a:r>
          </a:p>
        </p:txBody>
      </p:sp>
      <p:sp>
        <p:nvSpPr>
          <p:cNvPr id="7" name="Textplatzhalter 6"/>
          <p:cNvSpPr>
            <a:spLocks noGrp="1"/>
          </p:cNvSpPr>
          <p:nvPr>
            <p:ph type="body" sz="quarter" idx="13"/>
          </p:nvPr>
        </p:nvSpPr>
        <p:spPr>
          <a:xfrm>
            <a:off x="6240016" y="759510"/>
            <a:ext cx="5279984" cy="216322"/>
          </a:xfrm>
        </p:spPr>
        <p:txBody>
          <a:bodyPr/>
          <a:lstStyle/>
          <a:p>
            <a:r>
              <a:rPr lang="de-DE"/>
              <a:t>Personalrat der wissenschaftlich und künstlerisch Beschäftigten</a:t>
            </a:r>
          </a:p>
        </p:txBody>
      </p:sp>
    </p:spTree>
    <p:extLst>
      <p:ext uri="{BB962C8B-B14F-4D97-AF65-F5344CB8AC3E}">
        <p14:creationId xmlns:p14="http://schemas.microsoft.com/office/powerpoint/2010/main" val="367105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64592" y="1425689"/>
            <a:ext cx="12356592" cy="4879290"/>
          </a:xfrm>
        </p:spPr>
        <p:txBody>
          <a:bodyPr vert="horz" lIns="0" tIns="0" rIns="0" bIns="0" rtlCol="0" anchor="t">
            <a:noAutofit/>
          </a:bodyPr>
          <a:lstStyle/>
          <a:p>
            <a:pPr marL="1778000" lvl="0" indent="-342900">
              <a:lnSpc>
                <a:spcPct val="150000"/>
              </a:lnSpc>
              <a:buAutoNum type="arabicPeriod"/>
              <a:tabLst>
                <a:tab pos="1970088" algn="l"/>
              </a:tabLst>
            </a:pPr>
            <a:r>
              <a:rPr lang="de-DE" sz="1600">
                <a:solidFill>
                  <a:schemeClr val="tx2"/>
                </a:solidFill>
              </a:rPr>
              <a:t>Eröffnung der Personalversammlung und Begrüßung</a:t>
            </a:r>
          </a:p>
          <a:p>
            <a:pPr marL="1778000" lvl="0" indent="-342900">
              <a:lnSpc>
                <a:spcPct val="150000"/>
              </a:lnSpc>
              <a:buAutoNum type="arabicPeriod"/>
              <a:tabLst>
                <a:tab pos="1970088" algn="l"/>
              </a:tabLst>
            </a:pPr>
            <a:r>
              <a:rPr lang="de-DE" sz="1600" b="1">
                <a:solidFill>
                  <a:schemeClr val="tx2"/>
                </a:solidFill>
              </a:rPr>
              <a:t>Grußwort der Rektorin Prof. Dr. Ada Pellert</a:t>
            </a:r>
          </a:p>
          <a:p>
            <a:pPr marL="1778000" lvl="0" indent="-342900">
              <a:buAutoNum type="arabicPeriod"/>
              <a:tabLst>
                <a:tab pos="1970088" algn="l"/>
              </a:tabLst>
            </a:pPr>
            <a:r>
              <a:rPr lang="de-DE" sz="1600">
                <a:solidFill>
                  <a:schemeClr val="tx2"/>
                </a:solidFill>
              </a:rPr>
              <a:t>Bericht aus der Arbeit des PRwiss</a:t>
            </a:r>
            <a:br>
              <a:rPr lang="de-DE" sz="1600">
                <a:solidFill>
                  <a:schemeClr val="tx2"/>
                </a:solidFill>
              </a:rPr>
            </a:br>
            <a:r>
              <a:rPr lang="de-DE" sz="1600">
                <a:solidFill>
                  <a:schemeClr val="tx2"/>
                </a:solidFill>
              </a:rPr>
              <a:t>3.1 – Rückblick</a:t>
            </a:r>
            <a:br>
              <a:rPr lang="de-DE" sz="1600">
                <a:solidFill>
                  <a:schemeClr val="tx2"/>
                </a:solidFill>
              </a:rPr>
            </a:br>
            <a:r>
              <a:rPr lang="de-DE" sz="1600">
                <a:solidFill>
                  <a:schemeClr val="tx2"/>
                </a:solidFill>
              </a:rPr>
              <a:t>3.2 – Ausblick – Wahlen 2024</a:t>
            </a:r>
          </a:p>
          <a:p>
            <a:pPr marL="1778000" lvl="0" indent="-342900">
              <a:buAutoNum type="arabicPeriod"/>
              <a:tabLst>
                <a:tab pos="1970088" algn="l"/>
              </a:tabLst>
            </a:pPr>
            <a:r>
              <a:rPr lang="de-DE" sz="1600">
                <a:solidFill>
                  <a:schemeClr val="tx2"/>
                </a:solidFill>
              </a:rPr>
              <a:t>Daten zur Entwicklung des wissenschaftlichen Personals</a:t>
            </a:r>
            <a:br>
              <a:rPr lang="de-DE" sz="1600"/>
            </a:br>
            <a:r>
              <a:rPr lang="de-DE" sz="1600">
                <a:solidFill>
                  <a:schemeClr val="tx2"/>
                </a:solidFill>
              </a:rPr>
              <a:t>Gast: Stefan Hein, Dez. 3.1</a:t>
            </a:r>
          </a:p>
          <a:p>
            <a:pPr marL="1778000" lvl="0" indent="-342900">
              <a:lnSpc>
                <a:spcPct val="150000"/>
              </a:lnSpc>
              <a:buAutoNum type="arabicPeriod"/>
              <a:tabLst>
                <a:tab pos="1970088" algn="l"/>
              </a:tabLst>
            </a:pPr>
            <a:r>
              <a:rPr lang="de-DE" sz="1600">
                <a:solidFill>
                  <a:schemeClr val="tx2"/>
                </a:solidFill>
              </a:rPr>
              <a:t>Fragen der Beschäftigten an Rektorin, Vertreter*in Dez. 3 und Personalrat</a:t>
            </a:r>
          </a:p>
          <a:p>
            <a:pPr marL="1778000" lvl="0" indent="-342900">
              <a:buAutoNum type="arabicPeriod"/>
              <a:tabLst>
                <a:tab pos="1970088" algn="l"/>
              </a:tabLst>
            </a:pPr>
            <a:r>
              <a:rPr lang="de-DE" sz="1600">
                <a:solidFill>
                  <a:schemeClr val="tx2"/>
                </a:solidFill>
              </a:rPr>
              <a:t>Aktuelles zu hochschulpolitischen Themen</a:t>
            </a:r>
            <a:br>
              <a:rPr lang="de-DE" sz="1600">
                <a:solidFill>
                  <a:schemeClr val="tx2"/>
                </a:solidFill>
              </a:rPr>
            </a:br>
            <a:r>
              <a:rPr lang="de-DE" sz="1600">
                <a:solidFill>
                  <a:schemeClr val="tx2"/>
                </a:solidFill>
              </a:rPr>
              <a:t>Gast: Bernadette Stolle</a:t>
            </a:r>
            <a:br>
              <a:rPr lang="de-DE" sz="1600">
                <a:solidFill>
                  <a:schemeClr val="tx2"/>
                </a:solidFill>
              </a:rPr>
            </a:br>
            <a:r>
              <a:rPr lang="de-DE" sz="1600">
                <a:solidFill>
                  <a:schemeClr val="tx2"/>
                </a:solidFill>
              </a:rPr>
              <a:t>Geschäftsführung der Landespersonalrätekonferenz der wissenschaftlich Beschäftigten NRW</a:t>
            </a:r>
          </a:p>
          <a:p>
            <a:pPr marL="1778000" lvl="0" indent="-342900">
              <a:lnSpc>
                <a:spcPct val="150000"/>
              </a:lnSpc>
              <a:buAutoNum type="arabicPeriod"/>
              <a:tabLst>
                <a:tab pos="1970088" algn="l"/>
              </a:tabLst>
            </a:pPr>
            <a:r>
              <a:rPr lang="de-DE" sz="1600">
                <a:solidFill>
                  <a:schemeClr val="tx2"/>
                </a:solidFill>
              </a:rPr>
              <a:t>Verschiedenes</a:t>
            </a:r>
            <a:endParaRPr lang="de-DE" sz="1600"/>
          </a:p>
        </p:txBody>
      </p:sp>
      <p:sp>
        <p:nvSpPr>
          <p:cNvPr id="7" name="Textplatzhalter 6"/>
          <p:cNvSpPr>
            <a:spLocks noGrp="1"/>
          </p:cNvSpPr>
          <p:nvPr>
            <p:ph type="body" sz="quarter" idx="13"/>
          </p:nvPr>
        </p:nvSpPr>
        <p:spPr>
          <a:xfrm>
            <a:off x="6384032" y="759510"/>
            <a:ext cx="5135968" cy="216322"/>
          </a:xfrm>
        </p:spPr>
        <p:txBody>
          <a:bodyPr/>
          <a:lstStyle/>
          <a:p>
            <a:r>
              <a:rPr lang="de-DE"/>
              <a:t>Personalrat der wissenschaftlich und künstlerisch Beschäftigten</a:t>
            </a:r>
          </a:p>
        </p:txBody>
      </p:sp>
    </p:spTree>
    <p:extLst>
      <p:ext uri="{BB962C8B-B14F-4D97-AF65-F5344CB8AC3E}">
        <p14:creationId xmlns:p14="http://schemas.microsoft.com/office/powerpoint/2010/main" val="289030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64592" y="1439136"/>
            <a:ext cx="12356592" cy="4879290"/>
          </a:xfrm>
        </p:spPr>
        <p:txBody>
          <a:bodyPr vert="horz" lIns="0" tIns="0" rIns="0" bIns="0" rtlCol="0" anchor="t">
            <a:noAutofit/>
          </a:bodyPr>
          <a:lstStyle/>
          <a:p>
            <a:pPr marL="1778000" lvl="0" indent="-342900">
              <a:lnSpc>
                <a:spcPct val="150000"/>
              </a:lnSpc>
              <a:buAutoNum type="arabicPeriod"/>
              <a:tabLst>
                <a:tab pos="1970088" algn="l"/>
              </a:tabLst>
            </a:pPr>
            <a:r>
              <a:rPr lang="de-DE" sz="1600">
                <a:solidFill>
                  <a:schemeClr val="tx2"/>
                </a:solidFill>
              </a:rPr>
              <a:t>Eröffnung der Personalversammlung und Begrüßung</a:t>
            </a:r>
          </a:p>
          <a:p>
            <a:pPr marL="1778000" lvl="0" indent="-342900">
              <a:lnSpc>
                <a:spcPct val="150000"/>
              </a:lnSpc>
              <a:buAutoNum type="arabicPeriod"/>
              <a:tabLst>
                <a:tab pos="1970088" algn="l"/>
              </a:tabLst>
            </a:pPr>
            <a:r>
              <a:rPr lang="de-DE" sz="1600">
                <a:solidFill>
                  <a:schemeClr val="tx2"/>
                </a:solidFill>
              </a:rPr>
              <a:t>Grußwort der Rektorin Prof. Dr. Ada Pellert</a:t>
            </a:r>
          </a:p>
          <a:p>
            <a:pPr marL="1778000" lvl="0" indent="-342900">
              <a:buAutoNum type="arabicPeriod"/>
              <a:tabLst>
                <a:tab pos="1970088" algn="l"/>
              </a:tabLst>
            </a:pPr>
            <a:r>
              <a:rPr lang="de-DE" sz="1600" b="1">
                <a:solidFill>
                  <a:schemeClr val="tx2"/>
                </a:solidFill>
              </a:rPr>
              <a:t>Bericht aus der Arbeit des PRwiss</a:t>
            </a:r>
            <a:br>
              <a:rPr lang="de-DE" sz="1600">
                <a:solidFill>
                  <a:schemeClr val="tx2"/>
                </a:solidFill>
              </a:rPr>
            </a:br>
            <a:r>
              <a:rPr lang="de-DE" sz="1600">
                <a:solidFill>
                  <a:schemeClr val="tx2"/>
                </a:solidFill>
              </a:rPr>
              <a:t>3.1 – Rückblick</a:t>
            </a:r>
            <a:br>
              <a:rPr lang="de-DE" sz="1600">
                <a:solidFill>
                  <a:schemeClr val="tx2"/>
                </a:solidFill>
              </a:rPr>
            </a:br>
            <a:r>
              <a:rPr lang="de-DE" sz="1600">
                <a:solidFill>
                  <a:schemeClr val="tx2"/>
                </a:solidFill>
              </a:rPr>
              <a:t>3.2 – Ausblick – Wahlen 2024</a:t>
            </a:r>
          </a:p>
          <a:p>
            <a:pPr marL="1778000" lvl="0" indent="-342900">
              <a:buAutoNum type="arabicPeriod"/>
              <a:tabLst>
                <a:tab pos="1970088" algn="l"/>
              </a:tabLst>
            </a:pPr>
            <a:r>
              <a:rPr lang="de-DE" sz="1600">
                <a:solidFill>
                  <a:schemeClr val="tx2"/>
                </a:solidFill>
              </a:rPr>
              <a:t>Daten zur Entwicklung des wissenschaftlichen Personals</a:t>
            </a:r>
            <a:br>
              <a:rPr lang="de-DE" sz="1600"/>
            </a:br>
            <a:r>
              <a:rPr lang="de-DE" sz="1600">
                <a:solidFill>
                  <a:schemeClr val="tx2"/>
                </a:solidFill>
              </a:rPr>
              <a:t>Gast: Stefan Hein, Dez. 3.1</a:t>
            </a:r>
          </a:p>
          <a:p>
            <a:pPr marL="1778000" lvl="0" indent="-342900">
              <a:lnSpc>
                <a:spcPct val="150000"/>
              </a:lnSpc>
              <a:buAutoNum type="arabicPeriod"/>
              <a:tabLst>
                <a:tab pos="1970088" algn="l"/>
              </a:tabLst>
            </a:pPr>
            <a:r>
              <a:rPr lang="de-DE" sz="1600">
                <a:solidFill>
                  <a:schemeClr val="tx2"/>
                </a:solidFill>
              </a:rPr>
              <a:t>Fragen der Beschäftigten an Rektorin, Vertreter*in Dez. 3 und Personalrat</a:t>
            </a:r>
          </a:p>
          <a:p>
            <a:pPr marL="1778000" lvl="0" indent="-342900">
              <a:buAutoNum type="arabicPeriod"/>
              <a:tabLst>
                <a:tab pos="1970088" algn="l"/>
              </a:tabLst>
            </a:pPr>
            <a:r>
              <a:rPr lang="de-DE" sz="1600">
                <a:solidFill>
                  <a:schemeClr val="tx2"/>
                </a:solidFill>
              </a:rPr>
              <a:t>Aktuelles zu hochschulpolitischen Themen</a:t>
            </a:r>
            <a:br>
              <a:rPr lang="de-DE" sz="1600">
                <a:solidFill>
                  <a:schemeClr val="tx2"/>
                </a:solidFill>
              </a:rPr>
            </a:br>
            <a:r>
              <a:rPr lang="de-DE" sz="1600">
                <a:solidFill>
                  <a:schemeClr val="tx2"/>
                </a:solidFill>
              </a:rPr>
              <a:t>Gast: Bernadette Stolle</a:t>
            </a:r>
            <a:br>
              <a:rPr lang="de-DE" sz="1600">
                <a:solidFill>
                  <a:schemeClr val="tx2"/>
                </a:solidFill>
              </a:rPr>
            </a:br>
            <a:r>
              <a:rPr lang="de-DE" sz="1600">
                <a:solidFill>
                  <a:schemeClr val="tx2"/>
                </a:solidFill>
              </a:rPr>
              <a:t>Geschäftsführung der Landespersonalrätekonferenz der wissenschaftlich Beschäftigten NRW</a:t>
            </a:r>
          </a:p>
          <a:p>
            <a:pPr marL="1778000" lvl="0" indent="-342900">
              <a:lnSpc>
                <a:spcPct val="150000"/>
              </a:lnSpc>
              <a:buAutoNum type="arabicPeriod"/>
              <a:tabLst>
                <a:tab pos="1970088" algn="l"/>
              </a:tabLst>
            </a:pPr>
            <a:r>
              <a:rPr lang="de-DE" sz="1600">
                <a:solidFill>
                  <a:schemeClr val="tx2"/>
                </a:solidFill>
              </a:rPr>
              <a:t>Verschiedenes</a:t>
            </a:r>
            <a:endParaRPr lang="de-DE" sz="1600"/>
          </a:p>
        </p:txBody>
      </p:sp>
      <p:sp>
        <p:nvSpPr>
          <p:cNvPr id="7" name="Textplatzhalter 6"/>
          <p:cNvSpPr>
            <a:spLocks noGrp="1"/>
          </p:cNvSpPr>
          <p:nvPr>
            <p:ph type="body" sz="quarter" idx="13"/>
          </p:nvPr>
        </p:nvSpPr>
        <p:spPr>
          <a:xfrm>
            <a:off x="6384032" y="759510"/>
            <a:ext cx="5135968" cy="216322"/>
          </a:xfrm>
        </p:spPr>
        <p:txBody>
          <a:bodyPr/>
          <a:lstStyle/>
          <a:p>
            <a:r>
              <a:rPr lang="de-DE"/>
              <a:t>Personalrat der wissenschaftlich und künstlerisch Beschäftigten</a:t>
            </a:r>
          </a:p>
        </p:txBody>
      </p:sp>
    </p:spTree>
    <p:extLst>
      <p:ext uri="{BB962C8B-B14F-4D97-AF65-F5344CB8AC3E}">
        <p14:creationId xmlns:p14="http://schemas.microsoft.com/office/powerpoint/2010/main" val="4179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64592" y="1260786"/>
            <a:ext cx="12356592" cy="4879290"/>
          </a:xfrm>
        </p:spPr>
        <p:txBody>
          <a:bodyPr vert="horz" lIns="0" tIns="0" rIns="0" bIns="0" rtlCol="0" anchor="t">
            <a:noAutofit/>
          </a:bodyPr>
          <a:lstStyle/>
          <a:p>
            <a:pPr marL="1778000" lvl="0" indent="-342900">
              <a:buFont typeface="+mj-lt"/>
              <a:buAutoNum type="arabicPeriod" startAt="3"/>
              <a:tabLst>
                <a:tab pos="1970088" algn="l"/>
              </a:tabLst>
            </a:pPr>
            <a:r>
              <a:rPr lang="de-DE" sz="1600" b="1">
                <a:solidFill>
                  <a:schemeClr val="tx2"/>
                </a:solidFill>
              </a:rPr>
              <a:t>Bericht aus der Arbeit des PRwiss</a:t>
            </a:r>
            <a:br>
              <a:rPr lang="de-DE" sz="1600">
                <a:solidFill>
                  <a:schemeClr val="tx2"/>
                </a:solidFill>
              </a:rPr>
            </a:br>
            <a:r>
              <a:rPr lang="de-DE" sz="1600" b="1">
                <a:solidFill>
                  <a:schemeClr val="tx2"/>
                </a:solidFill>
              </a:rPr>
              <a:t>3.1 – Rückblick</a:t>
            </a:r>
            <a:br>
              <a:rPr lang="de-DE" sz="1600">
                <a:solidFill>
                  <a:schemeClr val="tx2"/>
                </a:solidFill>
              </a:rPr>
            </a:br>
            <a:endParaRPr lang="de-DE" sz="1600">
              <a:solidFill>
                <a:schemeClr val="tx2"/>
              </a:solidFill>
            </a:endParaRPr>
          </a:p>
          <a:p>
            <a:pPr marL="1778000" lvl="0" indent="-342900">
              <a:buFont typeface="+mj-lt"/>
              <a:buAutoNum type="arabicPeriod" startAt="3"/>
              <a:tabLst>
                <a:tab pos="1970088" algn="l"/>
              </a:tabLst>
            </a:pPr>
            <a:endParaRPr lang="de-DE" sz="1600">
              <a:solidFill>
                <a:schemeClr val="tx2"/>
              </a:solidFill>
            </a:endParaRPr>
          </a:p>
          <a:p>
            <a:pPr marL="1435100" lvl="0">
              <a:tabLst>
                <a:tab pos="1970088" algn="l"/>
              </a:tabLst>
            </a:pPr>
            <a:endParaRPr lang="de-DE" sz="1800">
              <a:solidFill>
                <a:schemeClr val="tx2"/>
              </a:solidFill>
            </a:endParaRPr>
          </a:p>
          <a:p>
            <a:pPr marL="1892731" lvl="1">
              <a:tabLst>
                <a:tab pos="1970088" algn="l"/>
              </a:tabLst>
            </a:pPr>
            <a:r>
              <a:rPr lang="de-DE" sz="2800" b="1">
                <a:solidFill>
                  <a:schemeClr val="tx2"/>
                </a:solidFill>
              </a:rPr>
              <a:t>Statistik</a:t>
            </a:r>
          </a:p>
          <a:p>
            <a:pPr marL="1435100" lvl="0">
              <a:tabLst>
                <a:tab pos="1970088" algn="l"/>
              </a:tabLst>
            </a:pPr>
            <a:endParaRPr lang="de-DE" sz="1600">
              <a:solidFill>
                <a:schemeClr val="tx2"/>
              </a:solidFill>
            </a:endParaRPr>
          </a:p>
          <a:p>
            <a:pPr marL="1435100" lvl="0">
              <a:tabLst>
                <a:tab pos="1970088" algn="l"/>
              </a:tabLst>
            </a:pPr>
            <a:endParaRPr lang="de-DE" sz="1600">
              <a:solidFill>
                <a:schemeClr val="tx2"/>
              </a:solidFill>
            </a:endParaRPr>
          </a:p>
          <a:p>
            <a:pPr marL="1435100" lvl="0">
              <a:tabLst>
                <a:tab pos="1970088" algn="l"/>
              </a:tabLst>
            </a:pPr>
            <a:endParaRPr lang="de-DE" sz="1600">
              <a:solidFill>
                <a:schemeClr val="tx2"/>
              </a:solidFill>
            </a:endParaRPr>
          </a:p>
          <a:p>
            <a:pPr marL="1435100" lvl="0">
              <a:tabLst>
                <a:tab pos="1970088" algn="l"/>
              </a:tabLst>
            </a:pPr>
            <a:endParaRPr lang="de-DE" sz="1600">
              <a:solidFill>
                <a:schemeClr val="tx2"/>
              </a:solidFill>
            </a:endParaRPr>
          </a:p>
          <a:p>
            <a:pPr marL="1435100" lvl="0">
              <a:tabLst>
                <a:tab pos="1970088" algn="l"/>
              </a:tabLst>
            </a:pPr>
            <a:endParaRPr lang="de-DE" sz="1600"/>
          </a:p>
        </p:txBody>
      </p:sp>
      <p:sp>
        <p:nvSpPr>
          <p:cNvPr id="7" name="Textplatzhalter 6"/>
          <p:cNvSpPr>
            <a:spLocks noGrp="1"/>
          </p:cNvSpPr>
          <p:nvPr>
            <p:ph type="body" sz="quarter" idx="13"/>
          </p:nvPr>
        </p:nvSpPr>
        <p:spPr>
          <a:xfrm>
            <a:off x="6384032" y="759510"/>
            <a:ext cx="5135968" cy="216322"/>
          </a:xfrm>
        </p:spPr>
        <p:txBody>
          <a:bodyPr/>
          <a:lstStyle/>
          <a:p>
            <a:r>
              <a:rPr lang="de-DE"/>
              <a:t>Personalrat der wissenschaftlich und künstlerisch Beschäftigten</a:t>
            </a:r>
          </a:p>
        </p:txBody>
      </p:sp>
      <p:pic>
        <p:nvPicPr>
          <p:cNvPr id="2" name="Grafik 1">
            <a:extLst>
              <a:ext uri="{FF2B5EF4-FFF2-40B4-BE49-F238E27FC236}">
                <a16:creationId xmlns:a16="http://schemas.microsoft.com/office/drawing/2014/main" id="{9CA5971F-40CE-45F2-9DDA-448BF90EE351}"/>
              </a:ext>
            </a:extLst>
          </p:cNvPr>
          <p:cNvPicPr>
            <a:picLocks noChangeAspect="1"/>
          </p:cNvPicPr>
          <p:nvPr/>
        </p:nvPicPr>
        <p:blipFill>
          <a:blip r:embed="rId2"/>
          <a:stretch>
            <a:fillRect/>
          </a:stretch>
        </p:blipFill>
        <p:spPr>
          <a:xfrm>
            <a:off x="5380658" y="1157654"/>
            <a:ext cx="5210175" cy="4800600"/>
          </a:xfrm>
          <a:prstGeom prst="rect">
            <a:avLst/>
          </a:prstGeom>
        </p:spPr>
      </p:pic>
    </p:spTree>
    <p:extLst>
      <p:ext uri="{BB962C8B-B14F-4D97-AF65-F5344CB8AC3E}">
        <p14:creationId xmlns:p14="http://schemas.microsoft.com/office/powerpoint/2010/main" val="48807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1"/>
          <p:cNvSpPr>
            <a:spLocks noChangeArrowheads="1"/>
          </p:cNvSpPr>
          <p:nvPr/>
        </p:nvSpPr>
        <p:spPr bwMode="auto">
          <a:xfrm>
            <a:off x="2135188" y="1700214"/>
            <a:ext cx="80645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00000"/>
              </a:buClr>
              <a:buFont typeface="Wingdings" pitchFamily="2" charset="2"/>
              <a:buChar char="§"/>
              <a:tabLst>
                <a:tab pos="361950" algn="l"/>
              </a:tabLst>
              <a:defRPr sz="2200">
                <a:solidFill>
                  <a:schemeClr val="tx1"/>
                </a:solidFill>
                <a:latin typeface="Frutiger LT Com 45 Light" pitchFamily="34" charset="0"/>
              </a:defRPr>
            </a:lvl1pPr>
            <a:lvl2pPr marL="742950" indent="-285750" eaLnBrk="0" hangingPunct="0">
              <a:spcBef>
                <a:spcPct val="20000"/>
              </a:spcBef>
              <a:buClr>
                <a:srgbClr val="000000"/>
              </a:buClr>
              <a:buFont typeface="Wingdings" pitchFamily="2" charset="2"/>
              <a:buChar char="§"/>
              <a:tabLst>
                <a:tab pos="361950" algn="l"/>
              </a:tabLst>
              <a:defRPr>
                <a:solidFill>
                  <a:schemeClr val="tx1"/>
                </a:solidFill>
                <a:latin typeface="Frutiger LT Com 45 Light" pitchFamily="34" charset="0"/>
              </a:defRPr>
            </a:lvl2pPr>
            <a:lvl3pPr marL="1143000" indent="-228600" eaLnBrk="0" hangingPunct="0">
              <a:spcBef>
                <a:spcPct val="20000"/>
              </a:spcBef>
              <a:buClr>
                <a:srgbClr val="000000"/>
              </a:buClr>
              <a:buFont typeface="Wingdings" pitchFamily="2" charset="2"/>
              <a:buChar char="§"/>
              <a:tabLst>
                <a:tab pos="361950" algn="l"/>
              </a:tabLst>
              <a:defRPr sz="1600">
                <a:solidFill>
                  <a:schemeClr val="tx1"/>
                </a:solidFill>
                <a:latin typeface="Frutiger LT Com 45 Light" pitchFamily="34" charset="0"/>
              </a:defRPr>
            </a:lvl3pPr>
            <a:lvl4pPr marL="1600200" indent="-228600" eaLnBrk="0" hangingPunct="0">
              <a:spcBef>
                <a:spcPct val="20000"/>
              </a:spcBef>
              <a:buClr>
                <a:srgbClr val="000000"/>
              </a:buClr>
              <a:buFont typeface="Wingdings" pitchFamily="2" charset="2"/>
              <a:buChar char="§"/>
              <a:tabLst>
                <a:tab pos="361950" algn="l"/>
              </a:tabLst>
              <a:defRPr sz="1400">
                <a:solidFill>
                  <a:schemeClr val="tx1"/>
                </a:solidFill>
                <a:latin typeface="Frutiger LT Com 45 Light" pitchFamily="34" charset="0"/>
              </a:defRPr>
            </a:lvl4pPr>
            <a:lvl5pPr marL="2057400" indent="-228600" eaLnBrk="0" hangingPunct="0">
              <a:spcBef>
                <a:spcPct val="20000"/>
              </a:spcBef>
              <a:buClr>
                <a:srgbClr val="000000"/>
              </a:buClr>
              <a:buFont typeface="Wingdings" pitchFamily="2" charset="2"/>
              <a:buChar char="§"/>
              <a:tabLst>
                <a:tab pos="361950" algn="l"/>
              </a:tabLst>
              <a:defRPr sz="1200">
                <a:solidFill>
                  <a:schemeClr val="tx1"/>
                </a:solidFill>
                <a:latin typeface="Frutiger LT Com 45 Light" pitchFamily="34" charset="0"/>
              </a:defRPr>
            </a:lvl5pPr>
            <a:lvl6pPr marL="2514600" indent="-228600" eaLnBrk="0" fontAlgn="base" hangingPunct="0">
              <a:spcBef>
                <a:spcPct val="20000"/>
              </a:spcBef>
              <a:spcAft>
                <a:spcPct val="0"/>
              </a:spcAft>
              <a:buClr>
                <a:srgbClr val="000000"/>
              </a:buClr>
              <a:buFont typeface="Wingdings" pitchFamily="2" charset="2"/>
              <a:buChar char="§"/>
              <a:tabLst>
                <a:tab pos="361950" algn="l"/>
              </a:tabLst>
              <a:defRPr sz="1200">
                <a:solidFill>
                  <a:schemeClr val="tx1"/>
                </a:solidFill>
                <a:latin typeface="Frutiger LT Com 45 Light" pitchFamily="34" charset="0"/>
              </a:defRPr>
            </a:lvl6pPr>
            <a:lvl7pPr marL="2971800" indent="-228600" eaLnBrk="0" fontAlgn="base" hangingPunct="0">
              <a:spcBef>
                <a:spcPct val="20000"/>
              </a:spcBef>
              <a:spcAft>
                <a:spcPct val="0"/>
              </a:spcAft>
              <a:buClr>
                <a:srgbClr val="000000"/>
              </a:buClr>
              <a:buFont typeface="Wingdings" pitchFamily="2" charset="2"/>
              <a:buChar char="§"/>
              <a:tabLst>
                <a:tab pos="361950" algn="l"/>
              </a:tabLst>
              <a:defRPr sz="1200">
                <a:solidFill>
                  <a:schemeClr val="tx1"/>
                </a:solidFill>
                <a:latin typeface="Frutiger LT Com 45 Light" pitchFamily="34" charset="0"/>
              </a:defRPr>
            </a:lvl7pPr>
            <a:lvl8pPr marL="3429000" indent="-228600" eaLnBrk="0" fontAlgn="base" hangingPunct="0">
              <a:spcBef>
                <a:spcPct val="20000"/>
              </a:spcBef>
              <a:spcAft>
                <a:spcPct val="0"/>
              </a:spcAft>
              <a:buClr>
                <a:srgbClr val="000000"/>
              </a:buClr>
              <a:buFont typeface="Wingdings" pitchFamily="2" charset="2"/>
              <a:buChar char="§"/>
              <a:tabLst>
                <a:tab pos="361950" algn="l"/>
              </a:tabLst>
              <a:defRPr sz="1200">
                <a:solidFill>
                  <a:schemeClr val="tx1"/>
                </a:solidFill>
                <a:latin typeface="Frutiger LT Com 45 Light" pitchFamily="34" charset="0"/>
              </a:defRPr>
            </a:lvl8pPr>
            <a:lvl9pPr marL="3886200" indent="-228600" eaLnBrk="0" fontAlgn="base" hangingPunct="0">
              <a:spcBef>
                <a:spcPct val="20000"/>
              </a:spcBef>
              <a:spcAft>
                <a:spcPct val="0"/>
              </a:spcAft>
              <a:buClr>
                <a:srgbClr val="000000"/>
              </a:buClr>
              <a:buFont typeface="Wingdings" pitchFamily="2" charset="2"/>
              <a:buChar char="§"/>
              <a:tabLst>
                <a:tab pos="361950" algn="l"/>
              </a:tabLst>
              <a:defRPr sz="1200">
                <a:solidFill>
                  <a:schemeClr val="tx1"/>
                </a:solidFill>
                <a:latin typeface="Frutiger LT Com 45 Light" pitchFamily="34" charset="0"/>
              </a:defRPr>
            </a:lvl9pPr>
          </a:lstStyle>
          <a:p>
            <a:pPr eaLnBrk="1" hangingPunct="1">
              <a:lnSpc>
                <a:spcPct val="150000"/>
              </a:lnSpc>
              <a:spcBef>
                <a:spcPct val="0"/>
              </a:spcBef>
              <a:buClrTx/>
              <a:buFont typeface="Frutiger LT Com 45 Light" pitchFamily="34" charset="0"/>
              <a:buAutoNum type="arabicPeriod"/>
            </a:pPr>
            <a:endParaRPr lang="de-DE" altLang="de-DE" sz="1600">
              <a:solidFill>
                <a:srgbClr val="336699"/>
              </a:solidFill>
              <a:latin typeface="Arial" charset="0"/>
              <a:cs typeface="Arial" charset="0"/>
            </a:endParaRPr>
          </a:p>
        </p:txBody>
      </p:sp>
      <p:sp>
        <p:nvSpPr>
          <p:cNvPr id="6147" name="Rechteck 2"/>
          <p:cNvSpPr>
            <a:spLocks noChangeArrowheads="1"/>
          </p:cNvSpPr>
          <p:nvPr/>
        </p:nvSpPr>
        <p:spPr bwMode="auto">
          <a:xfrm>
            <a:off x="2159001" y="1557338"/>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Font typeface="Wingdings" pitchFamily="2" charset="2"/>
              <a:buChar char="§"/>
              <a:defRPr sz="2200">
                <a:solidFill>
                  <a:schemeClr val="tx1"/>
                </a:solidFill>
                <a:latin typeface="Frutiger LT Com 45 Light" pitchFamily="34" charset="0"/>
              </a:defRPr>
            </a:lvl1pPr>
            <a:lvl2pPr marL="742950" indent="-285750" eaLnBrk="0" hangingPunct="0">
              <a:spcBef>
                <a:spcPct val="20000"/>
              </a:spcBef>
              <a:buClr>
                <a:srgbClr val="000000"/>
              </a:buClr>
              <a:buFont typeface="Wingdings" pitchFamily="2" charset="2"/>
              <a:buChar char="§"/>
              <a:defRPr>
                <a:solidFill>
                  <a:schemeClr val="tx1"/>
                </a:solidFill>
                <a:latin typeface="Frutiger LT Com 45 Light" pitchFamily="34" charset="0"/>
              </a:defRPr>
            </a:lvl2pPr>
            <a:lvl3pPr marL="1143000" indent="-228600" eaLnBrk="0" hangingPunct="0">
              <a:spcBef>
                <a:spcPct val="20000"/>
              </a:spcBef>
              <a:buClr>
                <a:srgbClr val="000000"/>
              </a:buClr>
              <a:buFont typeface="Wingdings" pitchFamily="2" charset="2"/>
              <a:buChar char="§"/>
              <a:defRPr sz="1600">
                <a:solidFill>
                  <a:schemeClr val="tx1"/>
                </a:solidFill>
                <a:latin typeface="Frutiger LT Com 45 Light" pitchFamily="34" charset="0"/>
              </a:defRPr>
            </a:lvl3pPr>
            <a:lvl4pPr marL="1600200" indent="-228600" eaLnBrk="0" hangingPunct="0">
              <a:spcBef>
                <a:spcPct val="20000"/>
              </a:spcBef>
              <a:buClr>
                <a:srgbClr val="000000"/>
              </a:buClr>
              <a:buFont typeface="Wingdings" pitchFamily="2" charset="2"/>
              <a:buChar char="§"/>
              <a:defRPr sz="1400">
                <a:solidFill>
                  <a:schemeClr val="tx1"/>
                </a:solidFill>
                <a:latin typeface="Frutiger LT Com 45 Light" pitchFamily="34" charset="0"/>
              </a:defRPr>
            </a:lvl4pPr>
            <a:lvl5pPr marL="2057400" indent="-228600" eaLnBrk="0" hangingPunct="0">
              <a:spcBef>
                <a:spcPct val="20000"/>
              </a:spcBef>
              <a:buClr>
                <a:srgbClr val="000000"/>
              </a:buClr>
              <a:buFont typeface="Wingdings" pitchFamily="2" charset="2"/>
              <a:buChar char="§"/>
              <a:defRPr sz="1200">
                <a:solidFill>
                  <a:schemeClr val="tx1"/>
                </a:solidFill>
                <a:latin typeface="Frutiger LT Com 45 Light" pitchFamily="34" charset="0"/>
              </a:defRPr>
            </a:lvl5pPr>
            <a:lvl6pPr marL="2514600" indent="-228600" eaLnBrk="0" fontAlgn="base" hangingPunct="0">
              <a:spcBef>
                <a:spcPct val="20000"/>
              </a:spcBef>
              <a:spcAft>
                <a:spcPct val="0"/>
              </a:spcAft>
              <a:buClr>
                <a:srgbClr val="000000"/>
              </a:buClr>
              <a:buFont typeface="Wingdings" pitchFamily="2" charset="2"/>
              <a:buChar char="§"/>
              <a:defRPr sz="1200">
                <a:solidFill>
                  <a:schemeClr val="tx1"/>
                </a:solidFill>
                <a:latin typeface="Frutiger LT Com 45 Light" pitchFamily="34" charset="0"/>
              </a:defRPr>
            </a:lvl6pPr>
            <a:lvl7pPr marL="2971800" indent="-228600" eaLnBrk="0" fontAlgn="base" hangingPunct="0">
              <a:spcBef>
                <a:spcPct val="20000"/>
              </a:spcBef>
              <a:spcAft>
                <a:spcPct val="0"/>
              </a:spcAft>
              <a:buClr>
                <a:srgbClr val="000000"/>
              </a:buClr>
              <a:buFont typeface="Wingdings" pitchFamily="2" charset="2"/>
              <a:buChar char="§"/>
              <a:defRPr sz="1200">
                <a:solidFill>
                  <a:schemeClr val="tx1"/>
                </a:solidFill>
                <a:latin typeface="Frutiger LT Com 45 Light" pitchFamily="34" charset="0"/>
              </a:defRPr>
            </a:lvl7pPr>
            <a:lvl8pPr marL="3429000" indent="-228600" eaLnBrk="0" fontAlgn="base" hangingPunct="0">
              <a:spcBef>
                <a:spcPct val="20000"/>
              </a:spcBef>
              <a:spcAft>
                <a:spcPct val="0"/>
              </a:spcAft>
              <a:buClr>
                <a:srgbClr val="000000"/>
              </a:buClr>
              <a:buFont typeface="Wingdings" pitchFamily="2" charset="2"/>
              <a:buChar char="§"/>
              <a:defRPr sz="1200">
                <a:solidFill>
                  <a:schemeClr val="tx1"/>
                </a:solidFill>
                <a:latin typeface="Frutiger LT Com 45 Light" pitchFamily="34" charset="0"/>
              </a:defRPr>
            </a:lvl8pPr>
            <a:lvl9pPr marL="3886200" indent="-228600" eaLnBrk="0" fontAlgn="base" hangingPunct="0">
              <a:spcBef>
                <a:spcPct val="20000"/>
              </a:spcBef>
              <a:spcAft>
                <a:spcPct val="0"/>
              </a:spcAft>
              <a:buClr>
                <a:srgbClr val="000000"/>
              </a:buClr>
              <a:buFont typeface="Wingdings" pitchFamily="2" charset="2"/>
              <a:buChar char="§"/>
              <a:defRPr sz="1200">
                <a:solidFill>
                  <a:schemeClr val="tx1"/>
                </a:solidFill>
                <a:latin typeface="Frutiger LT Com 45 Light" pitchFamily="34" charset="0"/>
              </a:defRPr>
            </a:lvl9pPr>
          </a:lstStyle>
          <a:p>
            <a:pPr eaLnBrk="1" hangingPunct="1">
              <a:spcBef>
                <a:spcPct val="0"/>
              </a:spcBef>
              <a:buClrTx/>
              <a:buFontTx/>
              <a:buNone/>
            </a:pPr>
            <a:r>
              <a:rPr lang="de-DE" altLang="de-DE" sz="1800">
                <a:latin typeface="Frutiger 45" pitchFamily="34" charset="0"/>
              </a:rPr>
              <a:t> </a:t>
            </a:r>
          </a:p>
          <a:p>
            <a:pPr eaLnBrk="1" hangingPunct="1">
              <a:spcBef>
                <a:spcPct val="0"/>
              </a:spcBef>
              <a:spcAft>
                <a:spcPts val="800"/>
              </a:spcAft>
              <a:buClrTx/>
              <a:buNone/>
            </a:pPr>
            <a:endParaRPr lang="de-DE" altLang="de-DE" sz="1800">
              <a:solidFill>
                <a:srgbClr val="336699"/>
              </a:solidFill>
              <a:latin typeface="Frutiger 45" pitchFamily="34" charset="0"/>
            </a:endParaRPr>
          </a:p>
        </p:txBody>
      </p:sp>
      <p:sp>
        <p:nvSpPr>
          <p:cNvPr id="7" name="Rectangle 99"/>
          <p:cNvSpPr>
            <a:spLocks noGrp="1" noChangeArrowheads="1"/>
          </p:cNvSpPr>
          <p:nvPr>
            <p:ph type="title"/>
          </p:nvPr>
        </p:nvSpPr>
        <p:spPr>
          <a:xfrm>
            <a:off x="1432586" y="1190627"/>
            <a:ext cx="9963594" cy="509587"/>
          </a:xfrm>
        </p:spPr>
        <p:txBody>
          <a:bodyPr/>
          <a:lstStyle/>
          <a:p>
            <a:pPr>
              <a:tabLst>
                <a:tab pos="982663" algn="l"/>
              </a:tabLst>
            </a:pPr>
            <a:r>
              <a:rPr lang="de-DE" altLang="de-DE" sz="2000" u="sng">
                <a:solidFill>
                  <a:srgbClr val="336699"/>
                </a:solidFill>
                <a:latin typeface="+mn-lt"/>
                <a:cs typeface="Arial" charset="0"/>
              </a:rPr>
              <a:t>Beteiligung des PRwiss - die wichtigsten Maßnahmen 25.3.2022 – 24.3.2024</a:t>
            </a:r>
            <a:br>
              <a:rPr lang="de-DE" altLang="de-DE" sz="2000" u="sng">
                <a:solidFill>
                  <a:srgbClr val="336699"/>
                </a:solidFill>
                <a:latin typeface="+mn-lt"/>
                <a:cs typeface="Arial" charset="0"/>
              </a:rPr>
            </a:br>
            <a:endParaRPr lang="de-DE" altLang="de-DE" sz="2000" u="sng">
              <a:solidFill>
                <a:srgbClr val="336699"/>
              </a:solidFill>
              <a:latin typeface="+mn-lt"/>
              <a:cs typeface="Arial" charset="0"/>
            </a:endParaRPr>
          </a:p>
        </p:txBody>
      </p:sp>
      <p:sp>
        <p:nvSpPr>
          <p:cNvPr id="2" name="Rechteck 1">
            <a:extLst>
              <a:ext uri="{FF2B5EF4-FFF2-40B4-BE49-F238E27FC236}">
                <a16:creationId xmlns:a16="http://schemas.microsoft.com/office/drawing/2014/main" id="{AA0BF656-6949-43CC-842E-DAF43C51C098}"/>
              </a:ext>
            </a:extLst>
          </p:cNvPr>
          <p:cNvSpPr/>
          <p:nvPr/>
        </p:nvSpPr>
        <p:spPr>
          <a:xfrm>
            <a:off x="1659435" y="1700214"/>
            <a:ext cx="9963594" cy="4361450"/>
          </a:xfrm>
          <a:prstGeom prst="rect">
            <a:avLst/>
          </a:prstGeom>
        </p:spPr>
        <p:txBody>
          <a:bodyPr wrap="square">
            <a:spAutoFit/>
          </a:bodyPr>
          <a:lstStyle/>
          <a:p>
            <a:pPr defTabSz="684610">
              <a:spcAft>
                <a:spcPts val="150"/>
              </a:spcAft>
              <a:tabLst>
                <a:tab pos="1812925" algn="r"/>
                <a:tab pos="2624138" algn="r"/>
                <a:tab pos="3362325" algn="r"/>
                <a:tab pos="3673475" algn="r"/>
                <a:tab pos="4484688" algn="r"/>
                <a:tab pos="5043488" algn="r"/>
                <a:tab pos="5916613" algn="r"/>
                <a:tab pos="6724650" algn="r"/>
                <a:tab pos="7535863" algn="r"/>
                <a:tab pos="8253413" algn="r"/>
                <a:tab pos="9064625" algn="r"/>
              </a:tabLst>
              <a:defRPr/>
            </a:pPr>
            <a:r>
              <a:rPr lang="de-DE" altLang="de-DE" sz="1200" b="1">
                <a:solidFill>
                  <a:srgbClr val="336699"/>
                </a:solidFill>
                <a:latin typeface="Frutiger LT Com 45 Light"/>
                <a:cs typeface="Arial" pitchFamily="34" charset="0"/>
              </a:rPr>
              <a:t>					</a:t>
            </a:r>
            <a:r>
              <a:rPr lang="de-DE" altLang="de-DE" sz="1200" b="1">
                <a:solidFill>
                  <a:srgbClr val="336699"/>
                </a:solidFill>
                <a:cs typeface="Arial" pitchFamily="34" charset="0"/>
              </a:rPr>
              <a:t>	2023/2024</a:t>
            </a:r>
            <a:r>
              <a:rPr lang="de-DE" altLang="de-DE" sz="1200" b="1">
                <a:solidFill>
                  <a:srgbClr val="336699"/>
                </a:solidFill>
                <a:latin typeface="Frutiger LT Com 45 Light"/>
                <a:cs typeface="Arial" pitchFamily="34" charset="0"/>
              </a:rPr>
              <a:t>	</a:t>
            </a:r>
            <a:r>
              <a:rPr lang="de-DE" altLang="de-DE" sz="900">
                <a:solidFill>
                  <a:srgbClr val="336699"/>
                </a:solidFill>
                <a:latin typeface="Frutiger LT Com 45 Light"/>
                <a:cs typeface="Arial" pitchFamily="34" charset="0"/>
              </a:rPr>
              <a:t>2022/2023</a:t>
            </a:r>
            <a:r>
              <a:rPr lang="de-DE" altLang="de-DE" sz="1200" b="1">
                <a:solidFill>
                  <a:srgbClr val="336699"/>
                </a:solidFill>
                <a:latin typeface="Frutiger LT Com 45 Light"/>
                <a:cs typeface="Arial" pitchFamily="34" charset="0"/>
              </a:rPr>
              <a:t>	</a:t>
            </a:r>
            <a:r>
              <a:rPr lang="de-DE" altLang="de-DE" sz="900">
                <a:solidFill>
                  <a:srgbClr val="336699"/>
                </a:solidFill>
                <a:latin typeface="Frutiger LT Com 45 Light"/>
                <a:cs typeface="Arial" pitchFamily="34" charset="0"/>
              </a:rPr>
              <a:t>2021/2022</a:t>
            </a:r>
            <a:r>
              <a:rPr lang="de-DE" altLang="de-DE" sz="1200" b="1">
                <a:solidFill>
                  <a:srgbClr val="336699"/>
                </a:solidFill>
                <a:latin typeface="Frutiger LT Com 45 Light"/>
                <a:cs typeface="Arial" pitchFamily="34" charset="0"/>
              </a:rPr>
              <a:t>	</a:t>
            </a:r>
            <a:r>
              <a:rPr lang="de-DE" altLang="de-DE" sz="900">
                <a:solidFill>
                  <a:srgbClr val="336699"/>
                </a:solidFill>
                <a:latin typeface="Frutiger LT Com 45 Light"/>
                <a:cs typeface="Arial" pitchFamily="34" charset="0"/>
              </a:rPr>
              <a:t>2020/2021	2019/2020	2018/2019</a:t>
            </a:r>
            <a:r>
              <a:rPr lang="de-DE" altLang="de-DE" sz="1200" b="1">
                <a:solidFill>
                  <a:srgbClr val="336699"/>
                </a:solidFill>
                <a:latin typeface="Frutiger LT Com 45 Light"/>
                <a:cs typeface="Arial" pitchFamily="34" charset="0"/>
              </a:rPr>
              <a:t>	</a:t>
            </a:r>
            <a:r>
              <a:rPr lang="de-DE" altLang="de-DE" sz="1200">
                <a:solidFill>
                  <a:srgbClr val="336699"/>
                </a:solidFill>
                <a:latin typeface="Frutiger LT Com 45 Light"/>
                <a:cs typeface="Arial" pitchFamily="34" charset="0"/>
              </a:rPr>
              <a:t>			 </a:t>
            </a:r>
            <a:r>
              <a:rPr lang="de-DE" altLang="de-DE" sz="750">
                <a:solidFill>
                  <a:srgbClr val="336699"/>
                </a:solidFill>
                <a:latin typeface="Frutiger LT Com 45 Light"/>
                <a:cs typeface="Arial" pitchFamily="34" charset="0"/>
              </a:rPr>
              <a:t>	</a:t>
            </a:r>
          </a:p>
          <a:p>
            <a:pPr>
              <a:spcAft>
                <a:spcPts val="150"/>
              </a:spcAft>
              <a:tabLst>
                <a:tab pos="1812925" algn="r"/>
                <a:tab pos="2624138" algn="r"/>
                <a:tab pos="4508500" algn="r"/>
                <a:tab pos="4640263" algn="r"/>
                <a:tab pos="5043488" algn="r"/>
                <a:tab pos="5287963" algn="r"/>
                <a:tab pos="5916613" algn="r"/>
                <a:tab pos="6726238" algn="r"/>
                <a:tab pos="7537450" algn="r"/>
                <a:tab pos="8253413" algn="r"/>
                <a:tab pos="9064625" algn="r"/>
              </a:tabLst>
              <a:defRPr/>
            </a:pPr>
            <a:r>
              <a:rPr lang="de-DE" altLang="de-DE" sz="1200" b="1">
                <a:solidFill>
                  <a:srgbClr val="336699"/>
                </a:solidFill>
                <a:latin typeface="Frutiger LT Com 45 Light"/>
                <a:cs typeface="Arial" pitchFamily="34" charset="0"/>
              </a:rPr>
              <a:t>Stellenausschreibungen (Mitwirkung) 			195		</a:t>
            </a:r>
            <a:r>
              <a:rPr lang="de-DE" altLang="de-DE" sz="1200">
                <a:solidFill>
                  <a:srgbClr val="336699"/>
                </a:solidFill>
                <a:latin typeface="Frutiger LT Com 45 Light"/>
                <a:cs typeface="Arial" pitchFamily="34" charset="0"/>
              </a:rPr>
              <a:t>217</a:t>
            </a:r>
            <a:r>
              <a:rPr lang="de-DE" altLang="de-DE" sz="675" b="1">
                <a:solidFill>
                  <a:srgbClr val="336699"/>
                </a:solidFill>
                <a:latin typeface="Frutiger LT Com 45 Light"/>
                <a:cs typeface="Arial" pitchFamily="34" charset="0"/>
                <a:sym typeface="Wingdings" pitchFamily="2" charset="2"/>
              </a:rPr>
              <a:t>	</a:t>
            </a:r>
            <a:r>
              <a:rPr lang="de-DE" altLang="de-DE" sz="900">
                <a:solidFill>
                  <a:srgbClr val="336699"/>
                </a:solidFill>
                <a:latin typeface="Frutiger LT Com 45 Light"/>
                <a:cs typeface="Arial" pitchFamily="34" charset="0"/>
                <a:sym typeface="Wingdings" pitchFamily="2" charset="2"/>
              </a:rPr>
              <a:t>192</a:t>
            </a:r>
            <a:r>
              <a:rPr lang="de-DE" altLang="de-DE" sz="675" b="1">
                <a:solidFill>
                  <a:srgbClr val="336699"/>
                </a:solidFill>
                <a:latin typeface="Frutiger LT Com 45 Light"/>
                <a:cs typeface="Arial" pitchFamily="34" charset="0"/>
                <a:sym typeface="Wingdings" pitchFamily="2" charset="2"/>
              </a:rPr>
              <a:t>	</a:t>
            </a:r>
            <a:r>
              <a:rPr lang="de-DE" altLang="de-DE" sz="900">
                <a:solidFill>
                  <a:srgbClr val="336699"/>
                </a:solidFill>
                <a:latin typeface="Frutiger LT Com 45 Light"/>
                <a:cs typeface="Arial" pitchFamily="34" charset="0"/>
                <a:sym typeface="Wingdings" pitchFamily="2" charset="2"/>
              </a:rPr>
              <a:t>194</a:t>
            </a:r>
            <a:r>
              <a:rPr lang="de-DE" altLang="de-DE" sz="900" b="1">
                <a:solidFill>
                  <a:srgbClr val="336699"/>
                </a:solidFill>
                <a:latin typeface="Frutiger LT Com 45 Light"/>
                <a:cs typeface="Arial" pitchFamily="34" charset="0"/>
                <a:sym typeface="Wingdings" pitchFamily="2" charset="2"/>
              </a:rPr>
              <a:t>	</a:t>
            </a:r>
            <a:r>
              <a:rPr lang="de-DE" altLang="de-DE" sz="900">
                <a:solidFill>
                  <a:srgbClr val="336699"/>
                </a:solidFill>
                <a:latin typeface="Frutiger LT Com 45 Light"/>
                <a:cs typeface="Arial" pitchFamily="34" charset="0"/>
                <a:sym typeface="Wingdings" pitchFamily="2" charset="2"/>
              </a:rPr>
              <a:t>242</a:t>
            </a:r>
            <a:r>
              <a:rPr lang="de-DE" altLang="de-DE" sz="900" b="1">
                <a:solidFill>
                  <a:srgbClr val="336699"/>
                </a:solidFill>
                <a:latin typeface="Frutiger LT Com 45 Light"/>
                <a:cs typeface="Arial" pitchFamily="34" charset="0"/>
                <a:sym typeface="Wingdings" pitchFamily="2" charset="2"/>
              </a:rPr>
              <a:t> 	</a:t>
            </a:r>
            <a:r>
              <a:rPr lang="de-DE" altLang="de-DE" sz="900">
                <a:solidFill>
                  <a:srgbClr val="336699"/>
                </a:solidFill>
                <a:latin typeface="Frutiger LT Com 45 Light"/>
                <a:cs typeface="Arial" pitchFamily="34" charset="0"/>
                <a:sym typeface="Wingdings" pitchFamily="2" charset="2"/>
              </a:rPr>
              <a:t>195</a:t>
            </a:r>
            <a:r>
              <a:rPr lang="de-DE" altLang="de-DE" sz="675" b="1">
                <a:solidFill>
                  <a:srgbClr val="336699"/>
                </a:solidFill>
                <a:latin typeface="Frutiger LT Com 45 Light"/>
                <a:cs typeface="Arial" pitchFamily="34" charset="0"/>
                <a:sym typeface="Wingdings" pitchFamily="2" charset="2"/>
              </a:rPr>
              <a:t>		 </a:t>
            </a:r>
            <a:r>
              <a:rPr lang="de-DE" altLang="de-DE" sz="750" b="1">
                <a:solidFill>
                  <a:srgbClr val="336699"/>
                </a:solidFill>
                <a:latin typeface="Frutiger LT Com 45 Light"/>
                <a:cs typeface="Arial" pitchFamily="34" charset="0"/>
                <a:sym typeface="Wingdings" pitchFamily="2" charset="2"/>
              </a:rPr>
              <a:t>	</a:t>
            </a:r>
            <a:r>
              <a:rPr lang="de-DE" altLang="de-DE" sz="750">
                <a:solidFill>
                  <a:srgbClr val="336699"/>
                </a:solidFill>
                <a:latin typeface="Frutiger LT Com 45 Light"/>
                <a:cs typeface="Arial" pitchFamily="34" charset="0"/>
                <a:sym typeface="Wingdings" pitchFamily="2" charset="2"/>
              </a:rPr>
              <a:t>	</a:t>
            </a:r>
            <a:r>
              <a:rPr lang="de-DE" altLang="de-DE" sz="750" b="1">
                <a:solidFill>
                  <a:srgbClr val="336699"/>
                </a:solidFill>
                <a:latin typeface="Frutiger LT Com 45 Light"/>
                <a:cs typeface="Arial" pitchFamily="34" charset="0"/>
                <a:sym typeface="Wingdings" pitchFamily="2" charset="2"/>
              </a:rPr>
              <a:t> 	 </a:t>
            </a:r>
            <a:endParaRPr lang="de-DE" altLang="de-DE" sz="750">
              <a:solidFill>
                <a:srgbClr val="336699"/>
              </a:solidFill>
              <a:latin typeface="Frutiger LT Com 45 Light"/>
              <a:cs typeface="Arial" pitchFamily="34" charset="0"/>
              <a:sym typeface="Wingdings" pitchFamily="2" charset="2"/>
            </a:endParaRPr>
          </a:p>
          <a:p>
            <a:pPr marL="200025">
              <a:spcAft>
                <a:spcPts val="150"/>
              </a:spcAft>
              <a:tabLst>
                <a:tab pos="1813322" algn="r"/>
                <a:tab pos="2624138" algn="r"/>
                <a:tab pos="3363516" algn="r"/>
                <a:tab pos="3900488" algn="r"/>
                <a:tab pos="4508897" algn="r"/>
                <a:tab pos="5044679" algn="r"/>
                <a:tab pos="5516166" algn="r"/>
                <a:tab pos="5987654" algn="r"/>
              </a:tabLst>
              <a:defRPr/>
            </a:pPr>
            <a:r>
              <a:rPr lang="de-DE" altLang="de-DE" sz="750">
                <a:solidFill>
                  <a:srgbClr val="336699"/>
                </a:solidFill>
                <a:latin typeface="Frutiger LT Com 45 Light"/>
                <a:cs typeface="Arial" pitchFamily="34" charset="0"/>
                <a:sym typeface="Wingdings" pitchFamily="2" charset="2"/>
              </a:rPr>
              <a:t>davon:	wiss. MitarbeiterInnen</a:t>
            </a:r>
            <a:r>
              <a:rPr lang="de-DE" altLang="de-DE" sz="675">
                <a:solidFill>
                  <a:srgbClr val="336699"/>
                </a:solidFill>
                <a:latin typeface="Frutiger LT Com 45 Light"/>
                <a:cs typeface="Arial" pitchFamily="34" charset="0"/>
                <a:sym typeface="Wingdings" pitchFamily="2" charset="2"/>
              </a:rPr>
              <a:t>	103</a:t>
            </a:r>
            <a:r>
              <a:rPr lang="de-DE" altLang="de-DE" sz="750">
                <a:solidFill>
                  <a:srgbClr val="336699"/>
                </a:solidFill>
                <a:latin typeface="Frutiger LT Com 45 Light"/>
                <a:cs typeface="Arial" pitchFamily="34" charset="0"/>
                <a:sym typeface="Wingdings" pitchFamily="2" charset="2"/>
              </a:rPr>
              <a:t>			</a:t>
            </a:r>
          </a:p>
          <a:p>
            <a:pPr marL="200025">
              <a:spcAft>
                <a:spcPts val="150"/>
              </a:spcAft>
              <a:tabLst>
                <a:tab pos="1813322" algn="r"/>
                <a:tab pos="2624138" algn="r"/>
                <a:tab pos="3363516" algn="r"/>
                <a:tab pos="3900488" algn="r"/>
                <a:tab pos="4508897" algn="r"/>
                <a:tab pos="5044679" algn="r"/>
                <a:tab pos="5516166" algn="r"/>
                <a:tab pos="5987654" algn="r"/>
              </a:tabLst>
              <a:defRPr/>
            </a:pPr>
            <a:r>
              <a:rPr lang="de-DE" altLang="de-DE" sz="750">
                <a:solidFill>
                  <a:srgbClr val="336699"/>
                </a:solidFill>
                <a:latin typeface="Frutiger LT Com 45 Light"/>
                <a:cs typeface="Arial" pitchFamily="34" charset="0"/>
                <a:sym typeface="Wingdings" pitchFamily="2" charset="2"/>
              </a:rPr>
              <a:t>	WHK/ WOT	46			</a:t>
            </a:r>
          </a:p>
          <a:p>
            <a:pPr>
              <a:spcAft>
                <a:spcPts val="150"/>
              </a:spcAft>
              <a:tabLst>
                <a:tab pos="1813322" algn="r"/>
                <a:tab pos="2624138" algn="r"/>
                <a:tab pos="3363516" algn="r"/>
                <a:tab pos="3900488" algn="r"/>
                <a:tab pos="4508897" algn="r"/>
                <a:tab pos="5044679" algn="r"/>
                <a:tab pos="5516166" algn="r"/>
                <a:tab pos="5987654" algn="r"/>
              </a:tabLst>
              <a:defRPr/>
            </a:pPr>
            <a:r>
              <a:rPr lang="de-DE" altLang="de-DE" sz="750">
                <a:solidFill>
                  <a:srgbClr val="336699"/>
                </a:solidFill>
                <a:latin typeface="Frutiger LT Com 45 Light"/>
                <a:cs typeface="Arial" pitchFamily="34" charset="0"/>
                <a:sym typeface="Wingdings" pitchFamily="2" charset="2"/>
              </a:rPr>
              <a:t>	MentorInnen	0			</a:t>
            </a:r>
            <a:br>
              <a:rPr lang="de-DE" altLang="de-DE" sz="750">
                <a:solidFill>
                  <a:srgbClr val="336699"/>
                </a:solidFill>
                <a:latin typeface="Frutiger LT Com 45 Light"/>
                <a:cs typeface="Arial" pitchFamily="34" charset="0"/>
                <a:sym typeface="Wingdings" pitchFamily="2" charset="2"/>
              </a:rPr>
            </a:br>
            <a:r>
              <a:rPr lang="de-DE" altLang="de-DE" sz="750">
                <a:solidFill>
                  <a:srgbClr val="336699"/>
                </a:solidFill>
                <a:latin typeface="Frutiger LT Com 45 Light"/>
                <a:cs typeface="Arial" pitchFamily="34" charset="0"/>
                <a:sym typeface="Wingdings" pitchFamily="2" charset="2"/>
              </a:rPr>
              <a:t>	SHB	46			</a:t>
            </a:r>
          </a:p>
          <a:p>
            <a:pPr>
              <a:spcAft>
                <a:spcPts val="150"/>
              </a:spcAft>
              <a:tabLst>
                <a:tab pos="1813322" algn="r"/>
                <a:tab pos="2624138" algn="r"/>
                <a:tab pos="3363516" algn="r"/>
                <a:tab pos="3900488" algn="r"/>
                <a:tab pos="4508897" algn="r"/>
                <a:tab pos="5044679" algn="r"/>
                <a:tab pos="5516166" algn="r"/>
                <a:tab pos="5987654" algn="r"/>
              </a:tabLst>
              <a:defRPr/>
            </a:pPr>
            <a:endParaRPr lang="de-DE" altLang="de-DE" sz="675">
              <a:solidFill>
                <a:srgbClr val="336699"/>
              </a:solidFill>
              <a:latin typeface="Frutiger LT Com 45 Light"/>
              <a:cs typeface="Arial" pitchFamily="34" charset="0"/>
              <a:sym typeface="Wingdings" pitchFamily="2" charset="2"/>
            </a:endParaRPr>
          </a:p>
          <a:p>
            <a:pPr>
              <a:spcAft>
                <a:spcPts val="150"/>
              </a:spcAft>
              <a:tabLst>
                <a:tab pos="1812925" algn="r"/>
                <a:tab pos="2624138" algn="r"/>
                <a:tab pos="3362325" algn="r"/>
                <a:tab pos="3900488" algn="r"/>
                <a:tab pos="5029200" algn="r"/>
                <a:tab pos="5916613" algn="r"/>
                <a:tab pos="6726238" algn="r"/>
                <a:tab pos="7537450" algn="r"/>
                <a:tab pos="8253413" algn="r"/>
                <a:tab pos="9064625" algn="r"/>
              </a:tabLst>
              <a:defRPr/>
            </a:pPr>
            <a:r>
              <a:rPr lang="de-DE" altLang="de-DE" sz="1200" b="1">
                <a:solidFill>
                  <a:srgbClr val="336699"/>
                </a:solidFill>
                <a:latin typeface="Frutiger LT Com 45 Light"/>
                <a:cs typeface="Arial" pitchFamily="34" charset="0"/>
                <a:sym typeface="Wingdings" pitchFamily="2" charset="2"/>
              </a:rPr>
              <a:t>Ausschreibungsverzicht	e (Mitbestimmung)			110	</a:t>
            </a:r>
            <a:r>
              <a:rPr lang="de-DE" altLang="de-DE" sz="1200">
                <a:solidFill>
                  <a:srgbClr val="336699"/>
                </a:solidFill>
                <a:latin typeface="Frutiger LT Com 45 Light"/>
                <a:cs typeface="Arial" pitchFamily="34" charset="0"/>
                <a:sym typeface="Wingdings" pitchFamily="2" charset="2"/>
              </a:rPr>
              <a:t>116</a:t>
            </a:r>
            <a:r>
              <a:rPr lang="de-DE" altLang="de-DE" sz="1200" b="1">
                <a:solidFill>
                  <a:srgbClr val="336699"/>
                </a:solidFill>
                <a:latin typeface="Frutiger LT Com 45 Light"/>
                <a:cs typeface="Arial" pitchFamily="34" charset="0"/>
                <a:sym typeface="Wingdings" pitchFamily="2" charset="2"/>
              </a:rPr>
              <a:t>	</a:t>
            </a:r>
            <a:r>
              <a:rPr lang="de-DE" altLang="de-DE" sz="900">
                <a:solidFill>
                  <a:srgbClr val="336699"/>
                </a:solidFill>
                <a:latin typeface="Frutiger LT Com 45 Light"/>
                <a:cs typeface="Arial" pitchFamily="34" charset="0"/>
                <a:sym typeface="Wingdings" pitchFamily="2" charset="2"/>
              </a:rPr>
              <a:t>94</a:t>
            </a:r>
            <a:r>
              <a:rPr lang="de-DE" altLang="de-DE" sz="1200" b="1">
                <a:solidFill>
                  <a:srgbClr val="336699"/>
                </a:solidFill>
                <a:latin typeface="Frutiger LT Com 45 Light"/>
                <a:cs typeface="Arial" pitchFamily="34" charset="0"/>
                <a:sym typeface="Wingdings" pitchFamily="2" charset="2"/>
              </a:rPr>
              <a:t>	</a:t>
            </a:r>
            <a:r>
              <a:rPr lang="de-DE" altLang="de-DE" sz="900">
                <a:solidFill>
                  <a:srgbClr val="336699"/>
                </a:solidFill>
                <a:latin typeface="Frutiger LT Com 45 Light"/>
                <a:cs typeface="Arial" pitchFamily="34" charset="0"/>
                <a:sym typeface="Wingdings" pitchFamily="2" charset="2"/>
              </a:rPr>
              <a:t>97</a:t>
            </a:r>
            <a:r>
              <a:rPr lang="de-DE" altLang="de-DE" sz="900" b="1">
                <a:solidFill>
                  <a:srgbClr val="336699"/>
                </a:solidFill>
                <a:latin typeface="Frutiger LT Com 45 Light"/>
                <a:cs typeface="Arial" pitchFamily="34" charset="0"/>
                <a:sym typeface="Wingdings" pitchFamily="2" charset="2"/>
              </a:rPr>
              <a:t>	</a:t>
            </a:r>
            <a:r>
              <a:rPr lang="de-DE" altLang="de-DE" sz="900">
                <a:solidFill>
                  <a:srgbClr val="336699"/>
                </a:solidFill>
                <a:latin typeface="Frutiger LT Com 45 Light"/>
                <a:cs typeface="Arial" pitchFamily="34" charset="0"/>
                <a:sym typeface="Wingdings" pitchFamily="2" charset="2"/>
              </a:rPr>
              <a:t>80</a:t>
            </a:r>
            <a:r>
              <a:rPr lang="de-DE" altLang="de-DE" sz="900" b="1">
                <a:solidFill>
                  <a:srgbClr val="336699"/>
                </a:solidFill>
                <a:latin typeface="Frutiger LT Com 45 Light"/>
                <a:cs typeface="Arial" pitchFamily="34" charset="0"/>
                <a:sym typeface="Wingdings" pitchFamily="2" charset="2"/>
              </a:rPr>
              <a:t>  	</a:t>
            </a:r>
            <a:r>
              <a:rPr lang="de-DE" altLang="de-DE" sz="900">
                <a:solidFill>
                  <a:srgbClr val="336699"/>
                </a:solidFill>
                <a:latin typeface="Frutiger LT Com 45 Light"/>
                <a:cs typeface="Arial" pitchFamily="34" charset="0"/>
                <a:sym typeface="Wingdings" pitchFamily="2" charset="2"/>
              </a:rPr>
              <a:t>70</a:t>
            </a:r>
            <a:r>
              <a:rPr lang="de-DE" altLang="de-DE" sz="1200">
                <a:solidFill>
                  <a:srgbClr val="336699"/>
                </a:solidFill>
                <a:latin typeface="Frutiger LT Com 45 Light"/>
                <a:cs typeface="Arial" pitchFamily="34" charset="0"/>
                <a:sym typeface="Wingdings" pitchFamily="2" charset="2"/>
              </a:rPr>
              <a:t>	</a:t>
            </a:r>
            <a:r>
              <a:rPr lang="de-DE" altLang="de-DE" sz="1200" b="1">
                <a:solidFill>
                  <a:srgbClr val="336699"/>
                </a:solidFill>
                <a:latin typeface="Frutiger LT Com 45 Light"/>
                <a:cs typeface="Arial" pitchFamily="34" charset="0"/>
                <a:sym typeface="Wingdings" pitchFamily="2" charset="2"/>
              </a:rPr>
              <a:t>	  </a:t>
            </a:r>
            <a:r>
              <a:rPr lang="de-DE" altLang="de-DE" sz="750">
                <a:solidFill>
                  <a:srgbClr val="336699"/>
                </a:solidFill>
                <a:latin typeface="Frutiger LT Com 45 Light"/>
                <a:cs typeface="Arial" pitchFamily="34" charset="0"/>
                <a:sym typeface="Wingdings" pitchFamily="2" charset="2"/>
              </a:rPr>
              <a:t> </a:t>
            </a:r>
            <a:r>
              <a:rPr lang="de-DE" altLang="de-DE" sz="1200">
                <a:solidFill>
                  <a:srgbClr val="336699"/>
                </a:solidFill>
                <a:latin typeface="Frutiger LT Com 45 Light"/>
                <a:cs typeface="Arial" pitchFamily="34" charset="0"/>
                <a:sym typeface="Wingdings" pitchFamily="2" charset="2"/>
              </a:rPr>
              <a:t>   </a:t>
            </a:r>
            <a:r>
              <a:rPr lang="de-DE" altLang="de-DE" sz="750" b="1">
                <a:solidFill>
                  <a:srgbClr val="336699"/>
                </a:solidFill>
                <a:latin typeface="Frutiger LT Com 45 Light"/>
                <a:cs typeface="Arial" pitchFamily="34" charset="0"/>
                <a:sym typeface="Wingdings" pitchFamily="2" charset="2"/>
              </a:rPr>
              <a:t>  </a:t>
            </a:r>
            <a:r>
              <a:rPr lang="de-DE" altLang="de-DE" sz="750">
                <a:solidFill>
                  <a:srgbClr val="336699"/>
                </a:solidFill>
                <a:latin typeface="Frutiger LT Com 45 Light"/>
                <a:cs typeface="Arial" pitchFamily="34" charset="0"/>
                <a:sym typeface="Wingdings" pitchFamily="2" charset="2"/>
              </a:rPr>
              <a:t> </a:t>
            </a:r>
          </a:p>
          <a:p>
            <a:pPr>
              <a:spcAft>
                <a:spcPts val="150"/>
              </a:spcAft>
              <a:tabLst>
                <a:tab pos="1813322" algn="r"/>
                <a:tab pos="2624138" algn="r"/>
                <a:tab pos="3363516" algn="r"/>
                <a:tab pos="3900488" algn="r"/>
                <a:tab pos="4508897" algn="r"/>
                <a:tab pos="5044679" algn="r"/>
                <a:tab pos="5516166" algn="r"/>
                <a:tab pos="5987654" algn="r"/>
              </a:tabLst>
              <a:defRPr/>
            </a:pPr>
            <a:r>
              <a:rPr lang="de-DE" altLang="de-DE" sz="750" b="1">
                <a:solidFill>
                  <a:srgbClr val="336699"/>
                </a:solidFill>
                <a:latin typeface="Frutiger LT Com 45 Light"/>
                <a:cs typeface="Arial" pitchFamily="34" charset="0"/>
                <a:sym typeface="Wingdings" pitchFamily="2" charset="2"/>
              </a:rPr>
              <a:t>	  </a:t>
            </a:r>
            <a:endParaRPr lang="de-DE" altLang="de-DE" sz="1200" b="1">
              <a:solidFill>
                <a:srgbClr val="336699"/>
              </a:solidFill>
              <a:latin typeface="Frutiger LT Com 45 Light"/>
              <a:cs typeface="Arial" pitchFamily="34" charset="0"/>
            </a:endParaRPr>
          </a:p>
          <a:p>
            <a:pPr>
              <a:spcAft>
                <a:spcPts val="225"/>
              </a:spcAft>
              <a:tabLst>
                <a:tab pos="1812925" algn="r"/>
                <a:tab pos="2624138" algn="r"/>
                <a:tab pos="3362325" algn="r"/>
                <a:tab pos="3900488" algn="r"/>
                <a:tab pos="4508500" algn="r"/>
                <a:tab pos="5043488" algn="r"/>
                <a:tab pos="5567363" algn="r"/>
                <a:tab pos="5916613" algn="r"/>
                <a:tab pos="6726238" algn="r"/>
                <a:tab pos="7537450" algn="r"/>
                <a:tab pos="8253413" algn="r"/>
                <a:tab pos="9064625" algn="r"/>
              </a:tabLst>
              <a:defRPr/>
            </a:pPr>
            <a:r>
              <a:rPr lang="de-DE" altLang="de-DE" sz="1200" b="1">
                <a:solidFill>
                  <a:srgbClr val="336699"/>
                </a:solidFill>
                <a:latin typeface="Frutiger LT Com 45 Light"/>
                <a:cs typeface="Arial" pitchFamily="34" charset="0"/>
              </a:rPr>
              <a:t>Personalmaßnahmen</a:t>
            </a:r>
            <a:r>
              <a:rPr lang="de-DE" altLang="de-DE" sz="1200" b="1">
                <a:solidFill>
                  <a:srgbClr val="336699"/>
                </a:solidFill>
                <a:latin typeface="Frutiger LT Com 45 Light"/>
                <a:cs typeface="Arial" pitchFamily="34" charset="0"/>
                <a:sym typeface="Wingdings" pitchFamily="2" charset="2"/>
              </a:rPr>
              <a:t> (Mitbestimmung)				1366		</a:t>
            </a:r>
            <a:r>
              <a:rPr lang="de-DE" altLang="de-DE" sz="1200">
                <a:solidFill>
                  <a:srgbClr val="336699"/>
                </a:solidFill>
                <a:latin typeface="Frutiger LT Com 45 Light"/>
                <a:cs typeface="Arial" pitchFamily="34" charset="0"/>
                <a:sym typeface="Wingdings" pitchFamily="2" charset="2"/>
              </a:rPr>
              <a:t>1393</a:t>
            </a:r>
            <a:r>
              <a:rPr lang="de-DE" altLang="de-DE" sz="1200" b="1">
                <a:solidFill>
                  <a:srgbClr val="336699"/>
                </a:solidFill>
                <a:latin typeface="Frutiger LT Com 45 Light"/>
                <a:cs typeface="Arial" pitchFamily="34" charset="0"/>
                <a:sym typeface="Wingdings" pitchFamily="2" charset="2"/>
              </a:rPr>
              <a:t>	</a:t>
            </a:r>
            <a:r>
              <a:rPr lang="de-DE" altLang="de-DE" sz="900">
                <a:solidFill>
                  <a:srgbClr val="336699"/>
                </a:solidFill>
                <a:latin typeface="Frutiger LT Com 45 Light"/>
                <a:cs typeface="Arial" pitchFamily="34" charset="0"/>
                <a:sym typeface="Wingdings" pitchFamily="2" charset="2"/>
              </a:rPr>
              <a:t>1331</a:t>
            </a:r>
            <a:r>
              <a:rPr lang="de-DE" altLang="de-DE" sz="1200" b="1">
                <a:solidFill>
                  <a:srgbClr val="336699"/>
                </a:solidFill>
                <a:latin typeface="Frutiger LT Com 45 Light"/>
                <a:cs typeface="Arial" pitchFamily="34" charset="0"/>
                <a:sym typeface="Wingdings" pitchFamily="2" charset="2"/>
              </a:rPr>
              <a:t>	</a:t>
            </a:r>
            <a:r>
              <a:rPr lang="de-DE" altLang="de-DE" sz="900">
                <a:solidFill>
                  <a:srgbClr val="336699"/>
                </a:solidFill>
                <a:latin typeface="Frutiger LT Com 45 Light"/>
                <a:cs typeface="Arial" pitchFamily="34" charset="0"/>
                <a:sym typeface="Wingdings" pitchFamily="2" charset="2"/>
              </a:rPr>
              <a:t>1282</a:t>
            </a:r>
            <a:r>
              <a:rPr lang="de-DE" altLang="de-DE" sz="900" b="1">
                <a:solidFill>
                  <a:srgbClr val="336699"/>
                </a:solidFill>
                <a:latin typeface="Frutiger LT Com 45 Light"/>
                <a:cs typeface="Arial" pitchFamily="34" charset="0"/>
                <a:sym typeface="Wingdings" pitchFamily="2" charset="2"/>
              </a:rPr>
              <a:t>	</a:t>
            </a:r>
            <a:r>
              <a:rPr lang="de-DE" altLang="de-DE" sz="900">
                <a:solidFill>
                  <a:srgbClr val="336699"/>
                </a:solidFill>
                <a:latin typeface="Frutiger LT Com 45 Light"/>
                <a:cs typeface="Arial" pitchFamily="34" charset="0"/>
                <a:sym typeface="Wingdings" pitchFamily="2" charset="2"/>
              </a:rPr>
              <a:t>1197	1141</a:t>
            </a:r>
            <a:r>
              <a:rPr lang="de-DE" altLang="de-DE" sz="1200" b="1">
                <a:solidFill>
                  <a:srgbClr val="336699"/>
                </a:solidFill>
                <a:latin typeface="Frutiger LT Com 45 Light"/>
                <a:cs typeface="Arial" pitchFamily="34" charset="0"/>
                <a:sym typeface="Wingdings" pitchFamily="2" charset="2"/>
              </a:rPr>
              <a:t>		</a:t>
            </a:r>
            <a:endParaRPr lang="de-DE" altLang="de-DE" sz="750">
              <a:solidFill>
                <a:srgbClr val="336699"/>
              </a:solidFill>
              <a:latin typeface="Frutiger LT Com 45 Light"/>
              <a:cs typeface="Arial" pitchFamily="34" charset="0"/>
            </a:endParaRPr>
          </a:p>
          <a:p>
            <a:pPr lvl="1">
              <a:spcAft>
                <a:spcPts val="225"/>
              </a:spcAft>
              <a:tabLst>
                <a:tab pos="1813322" algn="r"/>
                <a:tab pos="2624138" algn="r"/>
                <a:tab pos="3363516" algn="r"/>
                <a:tab pos="3900488" algn="r"/>
                <a:tab pos="4508897" algn="r"/>
                <a:tab pos="5044679" algn="r"/>
                <a:tab pos="5516166" algn="r"/>
                <a:tab pos="5987654" algn="r"/>
              </a:tabLst>
              <a:defRPr/>
            </a:pPr>
            <a:r>
              <a:rPr lang="de-DE" altLang="de-DE" sz="750">
                <a:solidFill>
                  <a:srgbClr val="336699"/>
                </a:solidFill>
                <a:latin typeface="Frutiger LT Com 45 Light"/>
                <a:cs typeface="Arial" pitchFamily="34" charset="0"/>
                <a:sym typeface="Wingdings" pitchFamily="2" charset="2"/>
              </a:rPr>
              <a:t>Einstellungen / Ernennungen</a:t>
            </a:r>
          </a:p>
          <a:p>
            <a:pPr lvl="1">
              <a:spcAft>
                <a:spcPts val="225"/>
              </a:spcAft>
              <a:tabLst>
                <a:tab pos="1813322" algn="r"/>
                <a:tab pos="2624138" algn="r"/>
                <a:tab pos="3363516" algn="r"/>
                <a:tab pos="3900488" algn="r"/>
                <a:tab pos="4508897" algn="r"/>
                <a:tab pos="5044679" algn="r"/>
                <a:tab pos="5516166" algn="r"/>
                <a:tab pos="5987654" algn="r"/>
              </a:tabLst>
              <a:defRPr/>
            </a:pPr>
            <a:r>
              <a:rPr lang="de-DE" altLang="de-DE" sz="750">
                <a:solidFill>
                  <a:srgbClr val="336699"/>
                </a:solidFill>
                <a:latin typeface="Frutiger LT Com 45 Light"/>
                <a:cs typeface="Arial" pitchFamily="34" charset="0"/>
                <a:sym typeface="Wingdings" pitchFamily="2" charset="2"/>
              </a:rPr>
              <a:t>Verlängerungen der Arbeitsverträge</a:t>
            </a:r>
          </a:p>
          <a:p>
            <a:pPr lvl="1">
              <a:spcAft>
                <a:spcPts val="225"/>
              </a:spcAft>
              <a:tabLst>
                <a:tab pos="1813322" algn="r"/>
                <a:tab pos="2624138" algn="r"/>
                <a:tab pos="3363516" algn="r"/>
                <a:tab pos="3900488" algn="r"/>
                <a:tab pos="4508897" algn="r"/>
                <a:tab pos="5044679" algn="r"/>
                <a:tab pos="5516166" algn="r"/>
                <a:tab pos="5987654" algn="r"/>
              </a:tabLst>
              <a:defRPr/>
            </a:pPr>
            <a:r>
              <a:rPr lang="de-DE" altLang="de-DE" sz="750">
                <a:solidFill>
                  <a:srgbClr val="336699"/>
                </a:solidFill>
                <a:latin typeface="Frutiger LT Com 45 Light"/>
                <a:cs typeface="Arial" pitchFamily="34" charset="0"/>
                <a:sym typeface="Wingdings" pitchFamily="2" charset="2"/>
              </a:rPr>
              <a:t>Änderungen von Arbeitsverträgen (Änderungskündigungen)</a:t>
            </a:r>
          </a:p>
          <a:p>
            <a:pPr lvl="1">
              <a:spcAft>
                <a:spcPts val="225"/>
              </a:spcAft>
              <a:tabLst>
                <a:tab pos="1813322" algn="r"/>
                <a:tab pos="2624138" algn="r"/>
                <a:tab pos="3363516" algn="r"/>
                <a:tab pos="3900488" algn="r"/>
                <a:tab pos="4508897" algn="r"/>
                <a:tab pos="5044679" algn="r"/>
                <a:tab pos="5516166" algn="r"/>
                <a:tab pos="5987654" algn="r"/>
              </a:tabLst>
              <a:defRPr/>
            </a:pPr>
            <a:r>
              <a:rPr lang="de-DE" altLang="de-DE" sz="750">
                <a:solidFill>
                  <a:srgbClr val="336699"/>
                </a:solidFill>
                <a:latin typeface="Frutiger LT Com 45 Light"/>
                <a:cs typeface="Arial" pitchFamily="34" charset="0"/>
                <a:sym typeface="Wingdings" pitchFamily="2" charset="2"/>
              </a:rPr>
              <a:t>Kündigungen</a:t>
            </a:r>
          </a:p>
          <a:p>
            <a:pPr lvl="1">
              <a:spcAft>
                <a:spcPts val="225"/>
              </a:spcAft>
              <a:tabLst>
                <a:tab pos="1813322" algn="r"/>
                <a:tab pos="2624138" algn="r"/>
                <a:tab pos="3363516" algn="r"/>
                <a:tab pos="3900488" algn="r"/>
                <a:tab pos="4508897" algn="r"/>
                <a:tab pos="5044679" algn="r"/>
                <a:tab pos="5516166" algn="r"/>
                <a:tab pos="5987654" algn="r"/>
              </a:tabLst>
              <a:defRPr/>
            </a:pPr>
            <a:r>
              <a:rPr lang="de-DE" altLang="de-DE" sz="750">
                <a:solidFill>
                  <a:srgbClr val="336699"/>
                </a:solidFill>
                <a:latin typeface="Frutiger LT Com 45 Light"/>
                <a:cs typeface="Arial" pitchFamily="34" charset="0"/>
                <a:sym typeface="Wingdings" pitchFamily="2" charset="2"/>
              </a:rPr>
              <a:t>Auflösungen von Arbeitsverträgen</a:t>
            </a:r>
          </a:p>
          <a:p>
            <a:pPr lvl="1">
              <a:spcAft>
                <a:spcPts val="450"/>
              </a:spcAft>
              <a:tabLst>
                <a:tab pos="1813322" algn="r"/>
                <a:tab pos="2624138" algn="r"/>
                <a:tab pos="3363516" algn="r"/>
                <a:tab pos="3900488" algn="r"/>
                <a:tab pos="4508897" algn="r"/>
                <a:tab pos="5044679" algn="r"/>
                <a:tab pos="5516166" algn="r"/>
                <a:tab pos="5987654" algn="r"/>
              </a:tabLst>
              <a:defRPr/>
            </a:pPr>
            <a:r>
              <a:rPr lang="de-DE" altLang="de-DE" sz="750">
                <a:solidFill>
                  <a:srgbClr val="336699"/>
                </a:solidFill>
                <a:latin typeface="Frutiger LT Com 45 Light"/>
                <a:cs typeface="Arial" pitchFamily="34" charset="0"/>
                <a:sym typeface="Wingdings" pitchFamily="2" charset="2"/>
              </a:rPr>
              <a:t>Abmahnungen (Anhörung)</a:t>
            </a:r>
          </a:p>
          <a:p>
            <a:pPr lvl="1">
              <a:spcAft>
                <a:spcPts val="600"/>
              </a:spcAft>
              <a:tabLst>
                <a:tab pos="1813322" algn="r"/>
                <a:tab pos="2624138" algn="r"/>
                <a:tab pos="3363516" algn="r"/>
                <a:tab pos="3900488" algn="r"/>
                <a:tab pos="4508897" algn="r"/>
                <a:tab pos="5044679" algn="r"/>
                <a:tab pos="5516166" algn="r"/>
                <a:tab pos="5987654" algn="r"/>
              </a:tabLst>
              <a:defRPr/>
            </a:pPr>
            <a:r>
              <a:rPr lang="de-DE" altLang="de-DE" sz="750">
                <a:solidFill>
                  <a:srgbClr val="336699"/>
                </a:solidFill>
                <a:latin typeface="Frutiger LT Com 45 Light"/>
                <a:cs typeface="Arial" pitchFamily="34" charset="0"/>
                <a:sym typeface="Wingdings" pitchFamily="2" charset="2"/>
              </a:rPr>
              <a:t>Teilnahme an Auswahlgesprächen</a:t>
            </a:r>
          </a:p>
          <a:p>
            <a:pPr lvl="1">
              <a:spcAft>
                <a:spcPts val="600"/>
              </a:spcAft>
              <a:tabLst>
                <a:tab pos="1813322" algn="r"/>
                <a:tab pos="2624138" algn="r"/>
                <a:tab pos="3363516" algn="r"/>
                <a:tab pos="3900488" algn="r"/>
                <a:tab pos="4508897" algn="r"/>
                <a:tab pos="5044679" algn="r"/>
                <a:tab pos="5516166" algn="r"/>
                <a:tab pos="5987654" algn="r"/>
              </a:tabLst>
              <a:defRPr/>
            </a:pPr>
            <a:r>
              <a:rPr lang="de-DE" altLang="de-DE" sz="750">
                <a:solidFill>
                  <a:srgbClr val="336699"/>
                </a:solidFill>
                <a:latin typeface="Frutiger LT Com 45 Light"/>
                <a:cs typeface="Arial" pitchFamily="34" charset="0"/>
                <a:sym typeface="Wingdings" pitchFamily="2" charset="2"/>
              </a:rPr>
              <a:t>Fortbildungen, Umzüge, Lehraufträge				</a:t>
            </a:r>
          </a:p>
          <a:p>
            <a:pPr lvl="1">
              <a:spcAft>
                <a:spcPts val="600"/>
              </a:spcAft>
              <a:tabLst>
                <a:tab pos="1813322" algn="r"/>
                <a:tab pos="2624138" algn="r"/>
                <a:tab pos="3363516" algn="r"/>
                <a:tab pos="3900488" algn="r"/>
                <a:tab pos="4508897" algn="r"/>
                <a:tab pos="5044679" algn="r"/>
                <a:tab pos="5516166" algn="r"/>
                <a:tab pos="5987654" algn="r"/>
              </a:tabLst>
              <a:defRPr/>
            </a:pPr>
            <a:endParaRPr lang="de-DE" altLang="de-DE" sz="750">
              <a:solidFill>
                <a:srgbClr val="336699"/>
              </a:solidFill>
              <a:latin typeface="Frutiger LT Com 45 Light"/>
              <a:cs typeface="Arial" pitchFamily="34" charset="0"/>
              <a:sym typeface="Wingdings" pitchFamily="2" charset="2"/>
            </a:endParaRPr>
          </a:p>
          <a:p>
            <a:pPr>
              <a:spcAft>
                <a:spcPts val="225"/>
              </a:spcAft>
              <a:tabLst>
                <a:tab pos="198438" algn="r"/>
                <a:tab pos="2624138" algn="r"/>
                <a:tab pos="3362325" algn="r"/>
                <a:tab pos="3900488" algn="r"/>
                <a:tab pos="4508500" algn="r"/>
                <a:tab pos="5043488" algn="r"/>
                <a:tab pos="5557838" algn="r"/>
                <a:tab pos="5916613" algn="r"/>
                <a:tab pos="6726238" algn="r"/>
                <a:tab pos="7537450" algn="r"/>
                <a:tab pos="8253413" algn="r"/>
                <a:tab pos="9064625" algn="r"/>
              </a:tabLst>
              <a:defRPr/>
            </a:pPr>
            <a:r>
              <a:rPr lang="de-DE" altLang="de-DE" sz="1200" b="1">
                <a:solidFill>
                  <a:srgbClr val="336699"/>
                </a:solidFill>
                <a:latin typeface="Frutiger LT Com 45 Light"/>
                <a:cs typeface="Arial" pitchFamily="34" charset="0"/>
                <a:sym typeface="Wingdings" pitchFamily="2" charset="2"/>
              </a:rPr>
              <a:t>sonstige Beteiligungsvorgänge (Mitbestimmung)			60		</a:t>
            </a:r>
            <a:r>
              <a:rPr lang="de-DE" altLang="de-DE" sz="1200">
                <a:solidFill>
                  <a:srgbClr val="336699"/>
                </a:solidFill>
                <a:latin typeface="Frutiger LT Com 45 Light"/>
                <a:cs typeface="Arial" pitchFamily="34" charset="0"/>
                <a:sym typeface="Wingdings" pitchFamily="2" charset="2"/>
              </a:rPr>
              <a:t>93</a:t>
            </a:r>
            <a:r>
              <a:rPr lang="de-DE" altLang="de-DE" sz="1200" b="1">
                <a:solidFill>
                  <a:srgbClr val="336699"/>
                </a:solidFill>
                <a:latin typeface="Frutiger LT Com 45 Light"/>
                <a:cs typeface="Arial" pitchFamily="34" charset="0"/>
                <a:sym typeface="Wingdings" pitchFamily="2" charset="2"/>
              </a:rPr>
              <a:t>	</a:t>
            </a:r>
            <a:r>
              <a:rPr lang="de-DE" altLang="de-DE" sz="900">
                <a:solidFill>
                  <a:srgbClr val="336699"/>
                </a:solidFill>
                <a:latin typeface="Frutiger LT Com 45 Light"/>
                <a:cs typeface="Arial" pitchFamily="34" charset="0"/>
                <a:sym typeface="Wingdings" pitchFamily="2" charset="2"/>
              </a:rPr>
              <a:t>105</a:t>
            </a:r>
            <a:r>
              <a:rPr lang="de-DE" altLang="de-DE" sz="1200" b="1">
                <a:solidFill>
                  <a:srgbClr val="336699"/>
                </a:solidFill>
                <a:latin typeface="Frutiger LT Com 45 Light"/>
                <a:cs typeface="Arial" pitchFamily="34" charset="0"/>
                <a:sym typeface="Wingdings" pitchFamily="2" charset="2"/>
              </a:rPr>
              <a:t>	</a:t>
            </a:r>
            <a:r>
              <a:rPr lang="de-DE" altLang="de-DE" sz="900">
                <a:solidFill>
                  <a:srgbClr val="336699"/>
                </a:solidFill>
                <a:latin typeface="Frutiger LT Com 45 Light"/>
                <a:cs typeface="Arial" pitchFamily="34" charset="0"/>
                <a:sym typeface="Wingdings" pitchFamily="2" charset="2"/>
              </a:rPr>
              <a:t>76</a:t>
            </a:r>
            <a:r>
              <a:rPr lang="de-DE" altLang="de-DE" sz="900" b="1">
                <a:solidFill>
                  <a:srgbClr val="336699"/>
                </a:solidFill>
                <a:latin typeface="Frutiger LT Com 45 Light"/>
                <a:cs typeface="Arial" pitchFamily="34" charset="0"/>
                <a:sym typeface="Wingdings" pitchFamily="2" charset="2"/>
              </a:rPr>
              <a:t>	</a:t>
            </a:r>
            <a:r>
              <a:rPr lang="de-DE" altLang="de-DE" sz="900">
                <a:solidFill>
                  <a:srgbClr val="336699"/>
                </a:solidFill>
                <a:latin typeface="Frutiger LT Com 45 Light"/>
                <a:cs typeface="Arial" pitchFamily="34" charset="0"/>
                <a:sym typeface="Wingdings" pitchFamily="2" charset="2"/>
              </a:rPr>
              <a:t>64	67</a:t>
            </a:r>
            <a:r>
              <a:rPr lang="de-DE" altLang="de-DE" sz="900" b="1">
                <a:solidFill>
                  <a:srgbClr val="336699"/>
                </a:solidFill>
                <a:latin typeface="Frutiger LT Com 45 Light"/>
                <a:cs typeface="Arial" pitchFamily="34" charset="0"/>
                <a:sym typeface="Wingdings" pitchFamily="2" charset="2"/>
              </a:rPr>
              <a:t>	  </a:t>
            </a:r>
          </a:p>
          <a:p>
            <a:pPr>
              <a:spcAft>
                <a:spcPts val="225"/>
              </a:spcAft>
              <a:tabLst>
                <a:tab pos="198835" algn="r"/>
                <a:tab pos="2624138" algn="r"/>
                <a:tab pos="3363516" algn="r"/>
                <a:tab pos="3900488" algn="r"/>
                <a:tab pos="4508897" algn="r"/>
                <a:tab pos="5044679" algn="r"/>
                <a:tab pos="5516166" algn="r"/>
                <a:tab pos="5987654" algn="r"/>
              </a:tabLst>
              <a:defRPr/>
            </a:pPr>
            <a:r>
              <a:rPr lang="de-DE" altLang="de-DE" sz="750">
                <a:solidFill>
                  <a:srgbClr val="336699"/>
                </a:solidFill>
                <a:latin typeface="Frutiger LT Com 45 Light"/>
                <a:cs typeface="Arial" pitchFamily="34" charset="0"/>
                <a:sym typeface="Wingdings" pitchFamily="2" charset="2"/>
              </a:rPr>
              <a:t>		z. B. Interne Fortbildungsprogramm, Projekte, Technologien, etc.</a:t>
            </a:r>
          </a:p>
        </p:txBody>
      </p:sp>
      <p:pic>
        <p:nvPicPr>
          <p:cNvPr id="3" name="Grafik 2">
            <a:extLst>
              <a:ext uri="{FF2B5EF4-FFF2-40B4-BE49-F238E27FC236}">
                <a16:creationId xmlns:a16="http://schemas.microsoft.com/office/drawing/2014/main" id="{C69E3CEA-06E5-4E10-87BB-546249E3DC4A}"/>
              </a:ext>
            </a:extLst>
          </p:cNvPr>
          <p:cNvPicPr>
            <a:picLocks noChangeAspect="1"/>
          </p:cNvPicPr>
          <p:nvPr/>
        </p:nvPicPr>
        <p:blipFill>
          <a:blip r:embed="rId2"/>
          <a:stretch>
            <a:fillRect/>
          </a:stretch>
        </p:blipFill>
        <p:spPr>
          <a:xfrm>
            <a:off x="6414383" y="744443"/>
            <a:ext cx="5212532" cy="274344"/>
          </a:xfrm>
          <a:prstGeom prst="rect">
            <a:avLst/>
          </a:prstGeom>
        </p:spPr>
      </p:pic>
    </p:spTree>
    <p:extLst>
      <p:ext uri="{BB962C8B-B14F-4D97-AF65-F5344CB8AC3E}">
        <p14:creationId xmlns:p14="http://schemas.microsoft.com/office/powerpoint/2010/main" val="362051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1"/>
          <p:cNvSpPr>
            <a:spLocks noChangeArrowheads="1"/>
          </p:cNvSpPr>
          <p:nvPr/>
        </p:nvSpPr>
        <p:spPr bwMode="auto">
          <a:xfrm>
            <a:off x="2135188" y="1700214"/>
            <a:ext cx="80645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00000"/>
              </a:buClr>
              <a:buFont typeface="Wingdings" pitchFamily="2" charset="2"/>
              <a:buChar char="§"/>
              <a:tabLst>
                <a:tab pos="361950" algn="l"/>
              </a:tabLst>
              <a:defRPr sz="2200">
                <a:solidFill>
                  <a:schemeClr val="tx1"/>
                </a:solidFill>
                <a:latin typeface="Frutiger LT Com 45 Light" pitchFamily="34" charset="0"/>
              </a:defRPr>
            </a:lvl1pPr>
            <a:lvl2pPr marL="742950" indent="-285750" eaLnBrk="0" hangingPunct="0">
              <a:spcBef>
                <a:spcPct val="20000"/>
              </a:spcBef>
              <a:buClr>
                <a:srgbClr val="000000"/>
              </a:buClr>
              <a:buFont typeface="Wingdings" pitchFamily="2" charset="2"/>
              <a:buChar char="§"/>
              <a:tabLst>
                <a:tab pos="361950" algn="l"/>
              </a:tabLst>
              <a:defRPr>
                <a:solidFill>
                  <a:schemeClr val="tx1"/>
                </a:solidFill>
                <a:latin typeface="Frutiger LT Com 45 Light" pitchFamily="34" charset="0"/>
              </a:defRPr>
            </a:lvl2pPr>
            <a:lvl3pPr marL="1143000" indent="-228600" eaLnBrk="0" hangingPunct="0">
              <a:spcBef>
                <a:spcPct val="20000"/>
              </a:spcBef>
              <a:buClr>
                <a:srgbClr val="000000"/>
              </a:buClr>
              <a:buFont typeface="Wingdings" pitchFamily="2" charset="2"/>
              <a:buChar char="§"/>
              <a:tabLst>
                <a:tab pos="361950" algn="l"/>
              </a:tabLst>
              <a:defRPr sz="1600">
                <a:solidFill>
                  <a:schemeClr val="tx1"/>
                </a:solidFill>
                <a:latin typeface="Frutiger LT Com 45 Light" pitchFamily="34" charset="0"/>
              </a:defRPr>
            </a:lvl3pPr>
            <a:lvl4pPr marL="1600200" indent="-228600" eaLnBrk="0" hangingPunct="0">
              <a:spcBef>
                <a:spcPct val="20000"/>
              </a:spcBef>
              <a:buClr>
                <a:srgbClr val="000000"/>
              </a:buClr>
              <a:buFont typeface="Wingdings" pitchFamily="2" charset="2"/>
              <a:buChar char="§"/>
              <a:tabLst>
                <a:tab pos="361950" algn="l"/>
              </a:tabLst>
              <a:defRPr sz="1400">
                <a:solidFill>
                  <a:schemeClr val="tx1"/>
                </a:solidFill>
                <a:latin typeface="Frutiger LT Com 45 Light" pitchFamily="34" charset="0"/>
              </a:defRPr>
            </a:lvl4pPr>
            <a:lvl5pPr marL="2057400" indent="-228600" eaLnBrk="0" hangingPunct="0">
              <a:spcBef>
                <a:spcPct val="20000"/>
              </a:spcBef>
              <a:buClr>
                <a:srgbClr val="000000"/>
              </a:buClr>
              <a:buFont typeface="Wingdings" pitchFamily="2" charset="2"/>
              <a:buChar char="§"/>
              <a:tabLst>
                <a:tab pos="361950" algn="l"/>
              </a:tabLst>
              <a:defRPr sz="1200">
                <a:solidFill>
                  <a:schemeClr val="tx1"/>
                </a:solidFill>
                <a:latin typeface="Frutiger LT Com 45 Light" pitchFamily="34" charset="0"/>
              </a:defRPr>
            </a:lvl5pPr>
            <a:lvl6pPr marL="2514600" indent="-228600" eaLnBrk="0" fontAlgn="base" hangingPunct="0">
              <a:spcBef>
                <a:spcPct val="20000"/>
              </a:spcBef>
              <a:spcAft>
                <a:spcPct val="0"/>
              </a:spcAft>
              <a:buClr>
                <a:srgbClr val="000000"/>
              </a:buClr>
              <a:buFont typeface="Wingdings" pitchFamily="2" charset="2"/>
              <a:buChar char="§"/>
              <a:tabLst>
                <a:tab pos="361950" algn="l"/>
              </a:tabLst>
              <a:defRPr sz="1200">
                <a:solidFill>
                  <a:schemeClr val="tx1"/>
                </a:solidFill>
                <a:latin typeface="Frutiger LT Com 45 Light" pitchFamily="34" charset="0"/>
              </a:defRPr>
            </a:lvl6pPr>
            <a:lvl7pPr marL="2971800" indent="-228600" eaLnBrk="0" fontAlgn="base" hangingPunct="0">
              <a:spcBef>
                <a:spcPct val="20000"/>
              </a:spcBef>
              <a:spcAft>
                <a:spcPct val="0"/>
              </a:spcAft>
              <a:buClr>
                <a:srgbClr val="000000"/>
              </a:buClr>
              <a:buFont typeface="Wingdings" pitchFamily="2" charset="2"/>
              <a:buChar char="§"/>
              <a:tabLst>
                <a:tab pos="361950" algn="l"/>
              </a:tabLst>
              <a:defRPr sz="1200">
                <a:solidFill>
                  <a:schemeClr val="tx1"/>
                </a:solidFill>
                <a:latin typeface="Frutiger LT Com 45 Light" pitchFamily="34" charset="0"/>
              </a:defRPr>
            </a:lvl7pPr>
            <a:lvl8pPr marL="3429000" indent="-228600" eaLnBrk="0" fontAlgn="base" hangingPunct="0">
              <a:spcBef>
                <a:spcPct val="20000"/>
              </a:spcBef>
              <a:spcAft>
                <a:spcPct val="0"/>
              </a:spcAft>
              <a:buClr>
                <a:srgbClr val="000000"/>
              </a:buClr>
              <a:buFont typeface="Wingdings" pitchFamily="2" charset="2"/>
              <a:buChar char="§"/>
              <a:tabLst>
                <a:tab pos="361950" algn="l"/>
              </a:tabLst>
              <a:defRPr sz="1200">
                <a:solidFill>
                  <a:schemeClr val="tx1"/>
                </a:solidFill>
                <a:latin typeface="Frutiger LT Com 45 Light" pitchFamily="34" charset="0"/>
              </a:defRPr>
            </a:lvl8pPr>
            <a:lvl9pPr marL="3886200" indent="-228600" eaLnBrk="0" fontAlgn="base" hangingPunct="0">
              <a:spcBef>
                <a:spcPct val="20000"/>
              </a:spcBef>
              <a:spcAft>
                <a:spcPct val="0"/>
              </a:spcAft>
              <a:buClr>
                <a:srgbClr val="000000"/>
              </a:buClr>
              <a:buFont typeface="Wingdings" pitchFamily="2" charset="2"/>
              <a:buChar char="§"/>
              <a:tabLst>
                <a:tab pos="361950" algn="l"/>
              </a:tabLst>
              <a:defRPr sz="1200">
                <a:solidFill>
                  <a:schemeClr val="tx1"/>
                </a:solidFill>
                <a:latin typeface="Frutiger LT Com 45 Light" pitchFamily="34" charset="0"/>
              </a:defRPr>
            </a:lvl9pPr>
          </a:lstStyle>
          <a:p>
            <a:pPr eaLnBrk="1" hangingPunct="1">
              <a:lnSpc>
                <a:spcPct val="150000"/>
              </a:lnSpc>
              <a:spcBef>
                <a:spcPct val="0"/>
              </a:spcBef>
              <a:buClrTx/>
              <a:buFont typeface="Frutiger LT Com 45 Light" pitchFamily="34" charset="0"/>
              <a:buAutoNum type="arabicPeriod"/>
            </a:pPr>
            <a:endParaRPr lang="de-DE" altLang="de-DE" sz="1600">
              <a:solidFill>
                <a:srgbClr val="336699"/>
              </a:solidFill>
              <a:latin typeface="Arial" charset="0"/>
              <a:cs typeface="Arial" charset="0"/>
            </a:endParaRPr>
          </a:p>
        </p:txBody>
      </p:sp>
      <p:sp>
        <p:nvSpPr>
          <p:cNvPr id="6147" name="Rechteck 2"/>
          <p:cNvSpPr>
            <a:spLocks noChangeArrowheads="1"/>
          </p:cNvSpPr>
          <p:nvPr/>
        </p:nvSpPr>
        <p:spPr bwMode="auto">
          <a:xfrm>
            <a:off x="2159001" y="1557338"/>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Font typeface="Wingdings" pitchFamily="2" charset="2"/>
              <a:buChar char="§"/>
              <a:defRPr sz="2200">
                <a:solidFill>
                  <a:schemeClr val="tx1"/>
                </a:solidFill>
                <a:latin typeface="Frutiger LT Com 45 Light" pitchFamily="34" charset="0"/>
              </a:defRPr>
            </a:lvl1pPr>
            <a:lvl2pPr marL="742950" indent="-285750" eaLnBrk="0" hangingPunct="0">
              <a:spcBef>
                <a:spcPct val="20000"/>
              </a:spcBef>
              <a:buClr>
                <a:srgbClr val="000000"/>
              </a:buClr>
              <a:buFont typeface="Wingdings" pitchFamily="2" charset="2"/>
              <a:buChar char="§"/>
              <a:defRPr>
                <a:solidFill>
                  <a:schemeClr val="tx1"/>
                </a:solidFill>
                <a:latin typeface="Frutiger LT Com 45 Light" pitchFamily="34" charset="0"/>
              </a:defRPr>
            </a:lvl2pPr>
            <a:lvl3pPr marL="1143000" indent="-228600" eaLnBrk="0" hangingPunct="0">
              <a:spcBef>
                <a:spcPct val="20000"/>
              </a:spcBef>
              <a:buClr>
                <a:srgbClr val="000000"/>
              </a:buClr>
              <a:buFont typeface="Wingdings" pitchFamily="2" charset="2"/>
              <a:buChar char="§"/>
              <a:defRPr sz="1600">
                <a:solidFill>
                  <a:schemeClr val="tx1"/>
                </a:solidFill>
                <a:latin typeface="Frutiger LT Com 45 Light" pitchFamily="34" charset="0"/>
              </a:defRPr>
            </a:lvl3pPr>
            <a:lvl4pPr marL="1600200" indent="-228600" eaLnBrk="0" hangingPunct="0">
              <a:spcBef>
                <a:spcPct val="20000"/>
              </a:spcBef>
              <a:buClr>
                <a:srgbClr val="000000"/>
              </a:buClr>
              <a:buFont typeface="Wingdings" pitchFamily="2" charset="2"/>
              <a:buChar char="§"/>
              <a:defRPr sz="1400">
                <a:solidFill>
                  <a:schemeClr val="tx1"/>
                </a:solidFill>
                <a:latin typeface="Frutiger LT Com 45 Light" pitchFamily="34" charset="0"/>
              </a:defRPr>
            </a:lvl4pPr>
            <a:lvl5pPr marL="2057400" indent="-228600" eaLnBrk="0" hangingPunct="0">
              <a:spcBef>
                <a:spcPct val="20000"/>
              </a:spcBef>
              <a:buClr>
                <a:srgbClr val="000000"/>
              </a:buClr>
              <a:buFont typeface="Wingdings" pitchFamily="2" charset="2"/>
              <a:buChar char="§"/>
              <a:defRPr sz="1200">
                <a:solidFill>
                  <a:schemeClr val="tx1"/>
                </a:solidFill>
                <a:latin typeface="Frutiger LT Com 45 Light" pitchFamily="34" charset="0"/>
              </a:defRPr>
            </a:lvl5pPr>
            <a:lvl6pPr marL="2514600" indent="-228600" eaLnBrk="0" fontAlgn="base" hangingPunct="0">
              <a:spcBef>
                <a:spcPct val="20000"/>
              </a:spcBef>
              <a:spcAft>
                <a:spcPct val="0"/>
              </a:spcAft>
              <a:buClr>
                <a:srgbClr val="000000"/>
              </a:buClr>
              <a:buFont typeface="Wingdings" pitchFamily="2" charset="2"/>
              <a:buChar char="§"/>
              <a:defRPr sz="1200">
                <a:solidFill>
                  <a:schemeClr val="tx1"/>
                </a:solidFill>
                <a:latin typeface="Frutiger LT Com 45 Light" pitchFamily="34" charset="0"/>
              </a:defRPr>
            </a:lvl6pPr>
            <a:lvl7pPr marL="2971800" indent="-228600" eaLnBrk="0" fontAlgn="base" hangingPunct="0">
              <a:spcBef>
                <a:spcPct val="20000"/>
              </a:spcBef>
              <a:spcAft>
                <a:spcPct val="0"/>
              </a:spcAft>
              <a:buClr>
                <a:srgbClr val="000000"/>
              </a:buClr>
              <a:buFont typeface="Wingdings" pitchFamily="2" charset="2"/>
              <a:buChar char="§"/>
              <a:defRPr sz="1200">
                <a:solidFill>
                  <a:schemeClr val="tx1"/>
                </a:solidFill>
                <a:latin typeface="Frutiger LT Com 45 Light" pitchFamily="34" charset="0"/>
              </a:defRPr>
            </a:lvl7pPr>
            <a:lvl8pPr marL="3429000" indent="-228600" eaLnBrk="0" fontAlgn="base" hangingPunct="0">
              <a:spcBef>
                <a:spcPct val="20000"/>
              </a:spcBef>
              <a:spcAft>
                <a:spcPct val="0"/>
              </a:spcAft>
              <a:buClr>
                <a:srgbClr val="000000"/>
              </a:buClr>
              <a:buFont typeface="Wingdings" pitchFamily="2" charset="2"/>
              <a:buChar char="§"/>
              <a:defRPr sz="1200">
                <a:solidFill>
                  <a:schemeClr val="tx1"/>
                </a:solidFill>
                <a:latin typeface="Frutiger LT Com 45 Light" pitchFamily="34" charset="0"/>
              </a:defRPr>
            </a:lvl8pPr>
            <a:lvl9pPr marL="3886200" indent="-228600" eaLnBrk="0" fontAlgn="base" hangingPunct="0">
              <a:spcBef>
                <a:spcPct val="20000"/>
              </a:spcBef>
              <a:spcAft>
                <a:spcPct val="0"/>
              </a:spcAft>
              <a:buClr>
                <a:srgbClr val="000000"/>
              </a:buClr>
              <a:buFont typeface="Wingdings" pitchFamily="2" charset="2"/>
              <a:buChar char="§"/>
              <a:defRPr sz="1200">
                <a:solidFill>
                  <a:schemeClr val="tx1"/>
                </a:solidFill>
                <a:latin typeface="Frutiger LT Com 45 Light" pitchFamily="34" charset="0"/>
              </a:defRPr>
            </a:lvl9pPr>
          </a:lstStyle>
          <a:p>
            <a:pPr eaLnBrk="1" hangingPunct="1">
              <a:spcBef>
                <a:spcPct val="0"/>
              </a:spcBef>
              <a:buClrTx/>
              <a:buFontTx/>
              <a:buNone/>
            </a:pPr>
            <a:r>
              <a:rPr lang="de-DE" altLang="de-DE" sz="1800">
                <a:latin typeface="Frutiger 45" pitchFamily="34" charset="0"/>
              </a:rPr>
              <a:t> </a:t>
            </a:r>
          </a:p>
          <a:p>
            <a:pPr eaLnBrk="1" hangingPunct="1">
              <a:spcBef>
                <a:spcPct val="0"/>
              </a:spcBef>
              <a:spcAft>
                <a:spcPts val="800"/>
              </a:spcAft>
              <a:buClrTx/>
              <a:buNone/>
            </a:pPr>
            <a:endParaRPr lang="de-DE" altLang="de-DE" sz="1800">
              <a:solidFill>
                <a:srgbClr val="336699"/>
              </a:solidFill>
              <a:latin typeface="Frutiger 45" pitchFamily="34" charset="0"/>
            </a:endParaRPr>
          </a:p>
        </p:txBody>
      </p:sp>
      <p:graphicFrame>
        <p:nvGraphicFramePr>
          <p:cNvPr id="2" name="Objekt 2"/>
          <p:cNvGraphicFramePr>
            <a:graphicFrameLocks/>
          </p:cNvGraphicFramePr>
          <p:nvPr>
            <p:extLst>
              <p:ext uri="{D42A27DB-BD31-4B8C-83A1-F6EECF244321}">
                <p14:modId xmlns:p14="http://schemas.microsoft.com/office/powerpoint/2010/main" val="3235229986"/>
              </p:ext>
            </p:extLst>
          </p:nvPr>
        </p:nvGraphicFramePr>
        <p:xfrm>
          <a:off x="1055440" y="1700213"/>
          <a:ext cx="9768503" cy="3457575"/>
        </p:xfrm>
        <a:graphic>
          <a:graphicData uri="http://schemas.openxmlformats.org/drawingml/2006/chart">
            <c:chart xmlns:c="http://schemas.openxmlformats.org/drawingml/2006/chart" xmlns:r="http://schemas.openxmlformats.org/officeDocument/2006/relationships" r:id="rId3"/>
          </a:graphicData>
        </a:graphic>
      </p:graphicFrame>
      <p:pic>
        <p:nvPicPr>
          <p:cNvPr id="3" name="Grafik 2">
            <a:extLst>
              <a:ext uri="{FF2B5EF4-FFF2-40B4-BE49-F238E27FC236}">
                <a16:creationId xmlns:a16="http://schemas.microsoft.com/office/drawing/2014/main" id="{1B29661F-CA89-43C7-B6B2-9A8AAA1C8435}"/>
              </a:ext>
            </a:extLst>
          </p:cNvPr>
          <p:cNvPicPr>
            <a:picLocks noChangeAspect="1"/>
          </p:cNvPicPr>
          <p:nvPr/>
        </p:nvPicPr>
        <p:blipFill>
          <a:blip r:embed="rId4"/>
          <a:stretch>
            <a:fillRect/>
          </a:stretch>
        </p:blipFill>
        <p:spPr>
          <a:xfrm>
            <a:off x="6410775" y="701969"/>
            <a:ext cx="5212532" cy="274344"/>
          </a:xfrm>
          <a:prstGeom prst="rect">
            <a:avLst/>
          </a:prstGeom>
        </p:spPr>
      </p:pic>
    </p:spTree>
    <p:extLst>
      <p:ext uri="{BB962C8B-B14F-4D97-AF65-F5344CB8AC3E}">
        <p14:creationId xmlns:p14="http://schemas.microsoft.com/office/powerpoint/2010/main" val="1484110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1"/>
          <p:cNvSpPr>
            <a:spLocks noChangeArrowheads="1"/>
          </p:cNvSpPr>
          <p:nvPr/>
        </p:nvSpPr>
        <p:spPr bwMode="auto">
          <a:xfrm>
            <a:off x="2135188" y="1700214"/>
            <a:ext cx="80645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00000"/>
              </a:buClr>
              <a:buFont typeface="Wingdings" pitchFamily="2" charset="2"/>
              <a:buChar char="§"/>
              <a:tabLst>
                <a:tab pos="361950" algn="l"/>
              </a:tabLst>
              <a:defRPr sz="2200">
                <a:solidFill>
                  <a:schemeClr val="tx1"/>
                </a:solidFill>
                <a:latin typeface="Frutiger LT Com 45 Light" pitchFamily="34" charset="0"/>
              </a:defRPr>
            </a:lvl1pPr>
            <a:lvl2pPr marL="742950" indent="-285750" eaLnBrk="0" hangingPunct="0">
              <a:spcBef>
                <a:spcPct val="20000"/>
              </a:spcBef>
              <a:buClr>
                <a:srgbClr val="000000"/>
              </a:buClr>
              <a:buFont typeface="Wingdings" pitchFamily="2" charset="2"/>
              <a:buChar char="§"/>
              <a:tabLst>
                <a:tab pos="361950" algn="l"/>
              </a:tabLst>
              <a:defRPr>
                <a:solidFill>
                  <a:schemeClr val="tx1"/>
                </a:solidFill>
                <a:latin typeface="Frutiger LT Com 45 Light" pitchFamily="34" charset="0"/>
              </a:defRPr>
            </a:lvl2pPr>
            <a:lvl3pPr marL="1143000" indent="-228600" eaLnBrk="0" hangingPunct="0">
              <a:spcBef>
                <a:spcPct val="20000"/>
              </a:spcBef>
              <a:buClr>
                <a:srgbClr val="000000"/>
              </a:buClr>
              <a:buFont typeface="Wingdings" pitchFamily="2" charset="2"/>
              <a:buChar char="§"/>
              <a:tabLst>
                <a:tab pos="361950" algn="l"/>
              </a:tabLst>
              <a:defRPr sz="1600">
                <a:solidFill>
                  <a:schemeClr val="tx1"/>
                </a:solidFill>
                <a:latin typeface="Frutiger LT Com 45 Light" pitchFamily="34" charset="0"/>
              </a:defRPr>
            </a:lvl3pPr>
            <a:lvl4pPr marL="1600200" indent="-228600" eaLnBrk="0" hangingPunct="0">
              <a:spcBef>
                <a:spcPct val="20000"/>
              </a:spcBef>
              <a:buClr>
                <a:srgbClr val="000000"/>
              </a:buClr>
              <a:buFont typeface="Wingdings" pitchFamily="2" charset="2"/>
              <a:buChar char="§"/>
              <a:tabLst>
                <a:tab pos="361950" algn="l"/>
              </a:tabLst>
              <a:defRPr sz="1400">
                <a:solidFill>
                  <a:schemeClr val="tx1"/>
                </a:solidFill>
                <a:latin typeface="Frutiger LT Com 45 Light" pitchFamily="34" charset="0"/>
              </a:defRPr>
            </a:lvl4pPr>
            <a:lvl5pPr marL="2057400" indent="-228600" eaLnBrk="0" hangingPunct="0">
              <a:spcBef>
                <a:spcPct val="20000"/>
              </a:spcBef>
              <a:buClr>
                <a:srgbClr val="000000"/>
              </a:buClr>
              <a:buFont typeface="Wingdings" pitchFamily="2" charset="2"/>
              <a:buChar char="§"/>
              <a:tabLst>
                <a:tab pos="361950" algn="l"/>
              </a:tabLst>
              <a:defRPr sz="1200">
                <a:solidFill>
                  <a:schemeClr val="tx1"/>
                </a:solidFill>
                <a:latin typeface="Frutiger LT Com 45 Light" pitchFamily="34" charset="0"/>
              </a:defRPr>
            </a:lvl5pPr>
            <a:lvl6pPr marL="2514600" indent="-228600" eaLnBrk="0" fontAlgn="base" hangingPunct="0">
              <a:spcBef>
                <a:spcPct val="20000"/>
              </a:spcBef>
              <a:spcAft>
                <a:spcPct val="0"/>
              </a:spcAft>
              <a:buClr>
                <a:srgbClr val="000000"/>
              </a:buClr>
              <a:buFont typeface="Wingdings" pitchFamily="2" charset="2"/>
              <a:buChar char="§"/>
              <a:tabLst>
                <a:tab pos="361950" algn="l"/>
              </a:tabLst>
              <a:defRPr sz="1200">
                <a:solidFill>
                  <a:schemeClr val="tx1"/>
                </a:solidFill>
                <a:latin typeface="Frutiger LT Com 45 Light" pitchFamily="34" charset="0"/>
              </a:defRPr>
            </a:lvl6pPr>
            <a:lvl7pPr marL="2971800" indent="-228600" eaLnBrk="0" fontAlgn="base" hangingPunct="0">
              <a:spcBef>
                <a:spcPct val="20000"/>
              </a:spcBef>
              <a:spcAft>
                <a:spcPct val="0"/>
              </a:spcAft>
              <a:buClr>
                <a:srgbClr val="000000"/>
              </a:buClr>
              <a:buFont typeface="Wingdings" pitchFamily="2" charset="2"/>
              <a:buChar char="§"/>
              <a:tabLst>
                <a:tab pos="361950" algn="l"/>
              </a:tabLst>
              <a:defRPr sz="1200">
                <a:solidFill>
                  <a:schemeClr val="tx1"/>
                </a:solidFill>
                <a:latin typeface="Frutiger LT Com 45 Light" pitchFamily="34" charset="0"/>
              </a:defRPr>
            </a:lvl7pPr>
            <a:lvl8pPr marL="3429000" indent="-228600" eaLnBrk="0" fontAlgn="base" hangingPunct="0">
              <a:spcBef>
                <a:spcPct val="20000"/>
              </a:spcBef>
              <a:spcAft>
                <a:spcPct val="0"/>
              </a:spcAft>
              <a:buClr>
                <a:srgbClr val="000000"/>
              </a:buClr>
              <a:buFont typeface="Wingdings" pitchFamily="2" charset="2"/>
              <a:buChar char="§"/>
              <a:tabLst>
                <a:tab pos="361950" algn="l"/>
              </a:tabLst>
              <a:defRPr sz="1200">
                <a:solidFill>
                  <a:schemeClr val="tx1"/>
                </a:solidFill>
                <a:latin typeface="Frutiger LT Com 45 Light" pitchFamily="34" charset="0"/>
              </a:defRPr>
            </a:lvl8pPr>
            <a:lvl9pPr marL="3886200" indent="-228600" eaLnBrk="0" fontAlgn="base" hangingPunct="0">
              <a:spcBef>
                <a:spcPct val="20000"/>
              </a:spcBef>
              <a:spcAft>
                <a:spcPct val="0"/>
              </a:spcAft>
              <a:buClr>
                <a:srgbClr val="000000"/>
              </a:buClr>
              <a:buFont typeface="Wingdings" pitchFamily="2" charset="2"/>
              <a:buChar char="§"/>
              <a:tabLst>
                <a:tab pos="361950" algn="l"/>
              </a:tabLst>
              <a:defRPr sz="1200">
                <a:solidFill>
                  <a:schemeClr val="tx1"/>
                </a:solidFill>
                <a:latin typeface="Frutiger LT Com 45 Light" pitchFamily="34" charset="0"/>
              </a:defRPr>
            </a:lvl9pPr>
          </a:lstStyle>
          <a:p>
            <a:pPr eaLnBrk="1" hangingPunct="1">
              <a:lnSpc>
                <a:spcPct val="150000"/>
              </a:lnSpc>
              <a:spcBef>
                <a:spcPct val="0"/>
              </a:spcBef>
              <a:buClrTx/>
              <a:buFont typeface="Frutiger LT Com 45 Light" pitchFamily="34" charset="0"/>
              <a:buAutoNum type="arabicPeriod"/>
            </a:pPr>
            <a:endParaRPr lang="de-DE" altLang="de-DE" sz="1600">
              <a:solidFill>
                <a:srgbClr val="336699"/>
              </a:solidFill>
              <a:latin typeface="Arial" charset="0"/>
              <a:cs typeface="Arial" charset="0"/>
            </a:endParaRPr>
          </a:p>
        </p:txBody>
      </p:sp>
      <p:sp>
        <p:nvSpPr>
          <p:cNvPr id="6147" name="Rechteck 2"/>
          <p:cNvSpPr>
            <a:spLocks noChangeArrowheads="1"/>
          </p:cNvSpPr>
          <p:nvPr/>
        </p:nvSpPr>
        <p:spPr bwMode="auto">
          <a:xfrm>
            <a:off x="2159001" y="1557338"/>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Font typeface="Wingdings" pitchFamily="2" charset="2"/>
              <a:buChar char="§"/>
              <a:defRPr sz="2200">
                <a:solidFill>
                  <a:schemeClr val="tx1"/>
                </a:solidFill>
                <a:latin typeface="Frutiger LT Com 45 Light" pitchFamily="34" charset="0"/>
              </a:defRPr>
            </a:lvl1pPr>
            <a:lvl2pPr marL="742950" indent="-285750" eaLnBrk="0" hangingPunct="0">
              <a:spcBef>
                <a:spcPct val="20000"/>
              </a:spcBef>
              <a:buClr>
                <a:srgbClr val="000000"/>
              </a:buClr>
              <a:buFont typeface="Wingdings" pitchFamily="2" charset="2"/>
              <a:buChar char="§"/>
              <a:defRPr>
                <a:solidFill>
                  <a:schemeClr val="tx1"/>
                </a:solidFill>
                <a:latin typeface="Frutiger LT Com 45 Light" pitchFamily="34" charset="0"/>
              </a:defRPr>
            </a:lvl2pPr>
            <a:lvl3pPr marL="1143000" indent="-228600" eaLnBrk="0" hangingPunct="0">
              <a:spcBef>
                <a:spcPct val="20000"/>
              </a:spcBef>
              <a:buClr>
                <a:srgbClr val="000000"/>
              </a:buClr>
              <a:buFont typeface="Wingdings" pitchFamily="2" charset="2"/>
              <a:buChar char="§"/>
              <a:defRPr sz="1600">
                <a:solidFill>
                  <a:schemeClr val="tx1"/>
                </a:solidFill>
                <a:latin typeface="Frutiger LT Com 45 Light" pitchFamily="34" charset="0"/>
              </a:defRPr>
            </a:lvl3pPr>
            <a:lvl4pPr marL="1600200" indent="-228600" eaLnBrk="0" hangingPunct="0">
              <a:spcBef>
                <a:spcPct val="20000"/>
              </a:spcBef>
              <a:buClr>
                <a:srgbClr val="000000"/>
              </a:buClr>
              <a:buFont typeface="Wingdings" pitchFamily="2" charset="2"/>
              <a:buChar char="§"/>
              <a:defRPr sz="1400">
                <a:solidFill>
                  <a:schemeClr val="tx1"/>
                </a:solidFill>
                <a:latin typeface="Frutiger LT Com 45 Light" pitchFamily="34" charset="0"/>
              </a:defRPr>
            </a:lvl4pPr>
            <a:lvl5pPr marL="2057400" indent="-228600" eaLnBrk="0" hangingPunct="0">
              <a:spcBef>
                <a:spcPct val="20000"/>
              </a:spcBef>
              <a:buClr>
                <a:srgbClr val="000000"/>
              </a:buClr>
              <a:buFont typeface="Wingdings" pitchFamily="2" charset="2"/>
              <a:buChar char="§"/>
              <a:defRPr sz="1200">
                <a:solidFill>
                  <a:schemeClr val="tx1"/>
                </a:solidFill>
                <a:latin typeface="Frutiger LT Com 45 Light" pitchFamily="34" charset="0"/>
              </a:defRPr>
            </a:lvl5pPr>
            <a:lvl6pPr marL="2514600" indent="-228600" eaLnBrk="0" fontAlgn="base" hangingPunct="0">
              <a:spcBef>
                <a:spcPct val="20000"/>
              </a:spcBef>
              <a:spcAft>
                <a:spcPct val="0"/>
              </a:spcAft>
              <a:buClr>
                <a:srgbClr val="000000"/>
              </a:buClr>
              <a:buFont typeface="Wingdings" pitchFamily="2" charset="2"/>
              <a:buChar char="§"/>
              <a:defRPr sz="1200">
                <a:solidFill>
                  <a:schemeClr val="tx1"/>
                </a:solidFill>
                <a:latin typeface="Frutiger LT Com 45 Light" pitchFamily="34" charset="0"/>
              </a:defRPr>
            </a:lvl6pPr>
            <a:lvl7pPr marL="2971800" indent="-228600" eaLnBrk="0" fontAlgn="base" hangingPunct="0">
              <a:spcBef>
                <a:spcPct val="20000"/>
              </a:spcBef>
              <a:spcAft>
                <a:spcPct val="0"/>
              </a:spcAft>
              <a:buClr>
                <a:srgbClr val="000000"/>
              </a:buClr>
              <a:buFont typeface="Wingdings" pitchFamily="2" charset="2"/>
              <a:buChar char="§"/>
              <a:defRPr sz="1200">
                <a:solidFill>
                  <a:schemeClr val="tx1"/>
                </a:solidFill>
                <a:latin typeface="Frutiger LT Com 45 Light" pitchFamily="34" charset="0"/>
              </a:defRPr>
            </a:lvl7pPr>
            <a:lvl8pPr marL="3429000" indent="-228600" eaLnBrk="0" fontAlgn="base" hangingPunct="0">
              <a:spcBef>
                <a:spcPct val="20000"/>
              </a:spcBef>
              <a:spcAft>
                <a:spcPct val="0"/>
              </a:spcAft>
              <a:buClr>
                <a:srgbClr val="000000"/>
              </a:buClr>
              <a:buFont typeface="Wingdings" pitchFamily="2" charset="2"/>
              <a:buChar char="§"/>
              <a:defRPr sz="1200">
                <a:solidFill>
                  <a:schemeClr val="tx1"/>
                </a:solidFill>
                <a:latin typeface="Frutiger LT Com 45 Light" pitchFamily="34" charset="0"/>
              </a:defRPr>
            </a:lvl8pPr>
            <a:lvl9pPr marL="3886200" indent="-228600" eaLnBrk="0" fontAlgn="base" hangingPunct="0">
              <a:spcBef>
                <a:spcPct val="20000"/>
              </a:spcBef>
              <a:spcAft>
                <a:spcPct val="0"/>
              </a:spcAft>
              <a:buClr>
                <a:srgbClr val="000000"/>
              </a:buClr>
              <a:buFont typeface="Wingdings" pitchFamily="2" charset="2"/>
              <a:buChar char="§"/>
              <a:defRPr sz="1200">
                <a:solidFill>
                  <a:schemeClr val="tx1"/>
                </a:solidFill>
                <a:latin typeface="Frutiger LT Com 45 Light" pitchFamily="34" charset="0"/>
              </a:defRPr>
            </a:lvl9pPr>
          </a:lstStyle>
          <a:p>
            <a:pPr eaLnBrk="1" hangingPunct="1">
              <a:spcBef>
                <a:spcPct val="0"/>
              </a:spcBef>
              <a:buClrTx/>
              <a:buFontTx/>
              <a:buNone/>
            </a:pPr>
            <a:r>
              <a:rPr lang="de-DE" altLang="de-DE" sz="1800">
                <a:latin typeface="Frutiger 45" pitchFamily="34" charset="0"/>
              </a:rPr>
              <a:t> </a:t>
            </a:r>
          </a:p>
          <a:p>
            <a:pPr eaLnBrk="1" hangingPunct="1">
              <a:spcBef>
                <a:spcPct val="0"/>
              </a:spcBef>
              <a:spcAft>
                <a:spcPts val="800"/>
              </a:spcAft>
              <a:buClrTx/>
              <a:buNone/>
            </a:pPr>
            <a:endParaRPr lang="de-DE" altLang="de-DE" sz="1800">
              <a:solidFill>
                <a:srgbClr val="336699"/>
              </a:solidFill>
              <a:latin typeface="Frutiger 45" pitchFamily="34" charset="0"/>
            </a:endParaRPr>
          </a:p>
        </p:txBody>
      </p:sp>
      <p:graphicFrame>
        <p:nvGraphicFramePr>
          <p:cNvPr id="2" name="Objekt 2"/>
          <p:cNvGraphicFramePr>
            <a:graphicFrameLocks/>
          </p:cNvGraphicFramePr>
          <p:nvPr>
            <p:extLst>
              <p:ext uri="{D42A27DB-BD31-4B8C-83A1-F6EECF244321}">
                <p14:modId xmlns:p14="http://schemas.microsoft.com/office/powerpoint/2010/main" val="3429604216"/>
              </p:ext>
            </p:extLst>
          </p:nvPr>
        </p:nvGraphicFramePr>
        <p:xfrm>
          <a:off x="0" y="1700214"/>
          <a:ext cx="10483702" cy="4253538"/>
        </p:xfrm>
        <a:graphic>
          <a:graphicData uri="http://schemas.openxmlformats.org/drawingml/2006/chart">
            <c:chart xmlns:c="http://schemas.openxmlformats.org/drawingml/2006/chart" xmlns:r="http://schemas.openxmlformats.org/officeDocument/2006/relationships" r:id="rId2"/>
          </a:graphicData>
        </a:graphic>
      </p:graphicFrame>
      <p:pic>
        <p:nvPicPr>
          <p:cNvPr id="3" name="Grafik 2">
            <a:extLst>
              <a:ext uri="{FF2B5EF4-FFF2-40B4-BE49-F238E27FC236}">
                <a16:creationId xmlns:a16="http://schemas.microsoft.com/office/drawing/2014/main" id="{5A1DBFF6-4802-4440-BF39-07F390C5D9AB}"/>
              </a:ext>
            </a:extLst>
          </p:cNvPr>
          <p:cNvPicPr>
            <a:picLocks noChangeAspect="1"/>
          </p:cNvPicPr>
          <p:nvPr/>
        </p:nvPicPr>
        <p:blipFill>
          <a:blip r:embed="rId3"/>
          <a:stretch>
            <a:fillRect/>
          </a:stretch>
        </p:blipFill>
        <p:spPr>
          <a:xfrm>
            <a:off x="6410775" y="719104"/>
            <a:ext cx="5212532" cy="274344"/>
          </a:xfrm>
          <a:prstGeom prst="rect">
            <a:avLst/>
          </a:prstGeom>
        </p:spPr>
      </p:pic>
    </p:spTree>
    <p:extLst>
      <p:ext uri="{BB962C8B-B14F-4D97-AF65-F5344CB8AC3E}">
        <p14:creationId xmlns:p14="http://schemas.microsoft.com/office/powerpoint/2010/main" val="1234279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F0ED260-4E95-4EDF-A276-BEE5B3029ED0}"/>
              </a:ext>
            </a:extLst>
          </p:cNvPr>
          <p:cNvSpPr>
            <a:spLocks noGrp="1"/>
          </p:cNvSpPr>
          <p:nvPr>
            <p:ph idx="1"/>
          </p:nvPr>
        </p:nvSpPr>
        <p:spPr/>
        <p:txBody>
          <a:bodyPr/>
          <a:lstStyle/>
          <a:p>
            <a:r>
              <a:rPr lang="de-DE"/>
              <a:t> </a:t>
            </a:r>
          </a:p>
        </p:txBody>
      </p:sp>
      <p:sp>
        <p:nvSpPr>
          <p:cNvPr id="8" name="Textfeld 10"/>
          <p:cNvSpPr txBox="1">
            <a:spLocks noChangeArrowheads="1"/>
          </p:cNvSpPr>
          <p:nvPr/>
        </p:nvSpPr>
        <p:spPr bwMode="auto">
          <a:xfrm>
            <a:off x="2423592" y="2021120"/>
            <a:ext cx="774040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2200">
                <a:solidFill>
                  <a:schemeClr val="tx1"/>
                </a:solidFill>
                <a:latin typeface="Frutiger LT Com 45 Light" pitchFamily="34" charset="0"/>
              </a:defRPr>
            </a:lvl1pPr>
            <a:lvl2pPr marL="28575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a:solidFill>
                  <a:schemeClr val="tx1"/>
                </a:solidFill>
                <a:latin typeface="Frutiger LT Com 45 Light" pitchFamily="34" charset="0"/>
              </a:defRPr>
            </a:lvl2pPr>
            <a:lvl3pPr marL="6858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600">
                <a:solidFill>
                  <a:schemeClr val="tx1"/>
                </a:solidFill>
                <a:latin typeface="Frutiger LT Com 45 Light" pitchFamily="34" charset="0"/>
              </a:defRPr>
            </a:lvl3pPr>
            <a:lvl4pPr marL="16002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400">
                <a:solidFill>
                  <a:schemeClr val="tx1"/>
                </a:solidFill>
                <a:latin typeface="Frutiger LT Com 45 Light" pitchFamily="34" charset="0"/>
              </a:defRPr>
            </a:lvl4pPr>
            <a:lvl5pPr marL="2057400" indent="-228600" eaLnBrk="0" hangingPunct="0">
              <a:spcBef>
                <a:spcPct val="20000"/>
              </a:spcBef>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5pPr>
            <a:lvl6pPr marL="25146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6pPr>
            <a:lvl7pPr marL="29718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7pPr>
            <a:lvl8pPr marL="34290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8pPr>
            <a:lvl9pPr marL="3886200" indent="-228600" eaLnBrk="0" fontAlgn="base" hangingPunct="0">
              <a:spcBef>
                <a:spcPct val="20000"/>
              </a:spcBef>
              <a:spcAft>
                <a:spcPct val="0"/>
              </a:spcAft>
              <a:buClr>
                <a:srgbClr val="000000"/>
              </a:buClr>
              <a:buFont typeface="Wingdings" pitchFamily="2" charset="2"/>
              <a:buChar char="§"/>
              <a:tabLst>
                <a:tab pos="4848225" algn="l"/>
                <a:tab pos="5467350" algn="l"/>
                <a:tab pos="5924550" algn="l"/>
                <a:tab pos="6638925" algn="l"/>
                <a:tab pos="7267575" algn="l"/>
              </a:tabLst>
              <a:defRPr sz="1200">
                <a:solidFill>
                  <a:schemeClr val="tx1"/>
                </a:solidFill>
                <a:latin typeface="Frutiger LT Com 45 Light" pitchFamily="34" charset="0"/>
              </a:defRPr>
            </a:lvl9pPr>
          </a:lstStyle>
          <a:p>
            <a:pPr eaLnBrk="1" hangingPunct="1">
              <a:spcBef>
                <a:spcPct val="0"/>
              </a:spcBef>
              <a:spcAft>
                <a:spcPts val="150"/>
              </a:spcAft>
              <a:buClrTx/>
              <a:buNone/>
              <a:tabLst>
                <a:tab pos="1813322" algn="r"/>
                <a:tab pos="2624138" algn="r"/>
                <a:tab pos="3363516" algn="r"/>
                <a:tab pos="3900488" algn="r"/>
                <a:tab pos="4508897" algn="r"/>
                <a:tab pos="5044679" algn="r"/>
                <a:tab pos="5516166" algn="r"/>
                <a:tab pos="5987654" algn="r"/>
              </a:tabLst>
              <a:defRPr/>
            </a:pPr>
            <a:endParaRPr lang="de-DE" altLang="de-DE" sz="750">
              <a:solidFill>
                <a:srgbClr val="336699"/>
              </a:solidFill>
              <a:latin typeface="Arial" pitchFamily="34" charset="0"/>
              <a:cs typeface="Arial" pitchFamily="34" charset="0"/>
              <a:sym typeface="Wingdings" pitchFamily="2" charset="2"/>
            </a:endParaRPr>
          </a:p>
        </p:txBody>
      </p:sp>
      <p:graphicFrame>
        <p:nvGraphicFramePr>
          <p:cNvPr id="5" name="Objekt 1"/>
          <p:cNvGraphicFramePr>
            <a:graphicFrameLocks/>
          </p:cNvGraphicFramePr>
          <p:nvPr>
            <p:extLst>
              <p:ext uri="{D42A27DB-BD31-4B8C-83A1-F6EECF244321}">
                <p14:modId xmlns:p14="http://schemas.microsoft.com/office/powerpoint/2010/main" val="306781084"/>
              </p:ext>
            </p:extLst>
          </p:nvPr>
        </p:nvGraphicFramePr>
        <p:xfrm>
          <a:off x="1112277" y="2021120"/>
          <a:ext cx="9696893" cy="3933287"/>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hteck 16">
            <a:extLst>
              <a:ext uri="{FF2B5EF4-FFF2-40B4-BE49-F238E27FC236}">
                <a16:creationId xmlns:a16="http://schemas.microsoft.com/office/drawing/2014/main" id="{B2E172EB-DB39-4CBC-8602-9D9D255256F3}"/>
              </a:ext>
            </a:extLst>
          </p:cNvPr>
          <p:cNvSpPr/>
          <p:nvPr/>
        </p:nvSpPr>
        <p:spPr>
          <a:xfrm>
            <a:off x="3448071" y="1554130"/>
            <a:ext cx="4495221" cy="400110"/>
          </a:xfrm>
          <a:prstGeom prst="rect">
            <a:avLst/>
          </a:prstGeom>
        </p:spPr>
        <p:txBody>
          <a:bodyPr wrap="square">
            <a:spAutoFit/>
          </a:bodyPr>
          <a:lstStyle/>
          <a:p>
            <a:pPr>
              <a:tabLst>
                <a:tab pos="982663" algn="l"/>
              </a:tabLst>
            </a:pPr>
            <a:r>
              <a:rPr lang="de-DE" altLang="de-DE" sz="2000" b="1" kern="0">
                <a:solidFill>
                  <a:srgbClr val="336699"/>
                </a:solidFill>
                <a:cs typeface="Arial" charset="0"/>
              </a:rPr>
              <a:t>Gesamtzahl der Maßnahmen</a:t>
            </a:r>
          </a:p>
        </p:txBody>
      </p:sp>
      <p:sp>
        <p:nvSpPr>
          <p:cNvPr id="9" name="Datumsplatzhalter 3">
            <a:extLst>
              <a:ext uri="{FF2B5EF4-FFF2-40B4-BE49-F238E27FC236}">
                <a16:creationId xmlns:a16="http://schemas.microsoft.com/office/drawing/2014/main" id="{6AFC89C3-6931-453E-83FE-8F20C165FE51}"/>
              </a:ext>
            </a:extLst>
          </p:cNvPr>
          <p:cNvSpPr txBox="1">
            <a:spLocks/>
          </p:cNvSpPr>
          <p:nvPr/>
        </p:nvSpPr>
        <p:spPr>
          <a:xfrm>
            <a:off x="1967541" y="6426002"/>
            <a:ext cx="1248139" cy="241001"/>
          </a:xfrm>
          <a:prstGeom prst="rect">
            <a:avLst/>
          </a:prstGeom>
        </p:spPr>
        <p:txBody>
          <a:bodyPr vert="horz" lIns="0" tIns="0" rIns="0" bIns="0" rtlCol="0" anchor="t" anchorCtr="0"/>
          <a:lstStyle>
            <a:defPPr>
              <a:defRPr lang="de-DE"/>
            </a:defPPr>
            <a:lvl1pPr marL="0" algn="l" defTabSz="914353" rtl="0" eaLnBrk="1" latinLnBrk="0" hangingPunct="1">
              <a:defRPr sz="900" kern="1200">
                <a:solidFill>
                  <a:schemeClr val="tx2"/>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a:lstStyle>
          <a:p>
            <a:endParaRPr lang="de-DE"/>
          </a:p>
        </p:txBody>
      </p:sp>
      <p:pic>
        <p:nvPicPr>
          <p:cNvPr id="3" name="Grafik 2">
            <a:extLst>
              <a:ext uri="{FF2B5EF4-FFF2-40B4-BE49-F238E27FC236}">
                <a16:creationId xmlns:a16="http://schemas.microsoft.com/office/drawing/2014/main" id="{3C192308-38FD-4868-B39F-3A999793D543}"/>
              </a:ext>
            </a:extLst>
          </p:cNvPr>
          <p:cNvPicPr>
            <a:picLocks noChangeAspect="1"/>
          </p:cNvPicPr>
          <p:nvPr/>
        </p:nvPicPr>
        <p:blipFill>
          <a:blip r:embed="rId3"/>
          <a:stretch>
            <a:fillRect/>
          </a:stretch>
        </p:blipFill>
        <p:spPr>
          <a:xfrm>
            <a:off x="6408000" y="731035"/>
            <a:ext cx="5212532" cy="274344"/>
          </a:xfrm>
          <a:prstGeom prst="rect">
            <a:avLst/>
          </a:prstGeom>
        </p:spPr>
      </p:pic>
    </p:spTree>
    <p:extLst>
      <p:ext uri="{BB962C8B-B14F-4D97-AF65-F5344CB8AC3E}">
        <p14:creationId xmlns:p14="http://schemas.microsoft.com/office/powerpoint/2010/main" val="367920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FernUni">
  <a:themeElements>
    <a:clrScheme name="FernUniversität">
      <a:dk1>
        <a:sysClr val="windowText" lastClr="000000"/>
      </a:dk1>
      <a:lt1>
        <a:sysClr val="window" lastClr="FFFFFF"/>
      </a:lt1>
      <a:dk2>
        <a:srgbClr val="004C97"/>
      </a:dk2>
      <a:lt2>
        <a:srgbClr val="CCDBEA"/>
      </a:lt2>
      <a:accent1>
        <a:srgbClr val="004C97"/>
      </a:accent1>
      <a:accent2>
        <a:srgbClr val="336600"/>
      </a:accent2>
      <a:accent3>
        <a:srgbClr val="C84F0E"/>
      </a:accent3>
      <a:accent4>
        <a:srgbClr val="993333"/>
      </a:accent4>
      <a:accent5>
        <a:srgbClr val="006666"/>
      </a:accent5>
      <a:accent6>
        <a:srgbClr val="B1B3B3"/>
      </a:accent6>
      <a:hlink>
        <a:srgbClr val="004C97"/>
      </a:hlink>
      <a:folHlink>
        <a:srgbClr val="800080"/>
      </a:folHlink>
    </a:clrScheme>
    <a:fontScheme name="FernUni">
      <a:majorFont>
        <a:latin typeface="Frutiger LT Com 45 Light"/>
        <a:ea typeface=""/>
        <a:cs typeface=""/>
      </a:majorFont>
      <a:minorFont>
        <a:latin typeface="Frutiger LT Com 45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50f9c08-bcf1-42f8-8d9f-a3872ae6af0f" xsi:nil="true"/>
    <lcf76f155ced4ddcb4097134ff3c332f xmlns="a384e8dd-7faf-4ab5-9435-e28398c02c4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4D0F5FD75A37644BF6AEFACF3067706" ma:contentTypeVersion="13" ma:contentTypeDescription="Ein neues Dokument erstellen." ma:contentTypeScope="" ma:versionID="3f757819dcf91edba68aca303dc6a208">
  <xsd:schema xmlns:xsd="http://www.w3.org/2001/XMLSchema" xmlns:xs="http://www.w3.org/2001/XMLSchema" xmlns:p="http://schemas.microsoft.com/office/2006/metadata/properties" xmlns:ns2="a384e8dd-7faf-4ab5-9435-e28398c02c47" xmlns:ns3="750f9c08-bcf1-42f8-8d9f-a3872ae6af0f" targetNamespace="http://schemas.microsoft.com/office/2006/metadata/properties" ma:root="true" ma:fieldsID="7397d4a92818e2a13601d17f4b4b78d8" ns2:_="" ns3:_="">
    <xsd:import namespace="a384e8dd-7faf-4ab5-9435-e28398c02c47"/>
    <xsd:import namespace="750f9c08-bcf1-42f8-8d9f-a3872ae6af0f"/>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84e8dd-7faf-4ab5-9435-e28398c02c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bc5ab843-ef0b-4e7c-a107-278db0f4ef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f9c08-bcf1-42f8-8d9f-a3872ae6af0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17fffc9-8244-4220-804d-450cb7c8d160}" ma:internalName="TaxCatchAll" ma:showField="CatchAllData" ma:web="750f9c08-bcf1-42f8-8d9f-a3872ae6af0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5EB7C3-829D-46C4-8E26-25B8E0F33293}">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750f9c08-bcf1-42f8-8d9f-a3872ae6af0f"/>
    <ds:schemaRef ds:uri="a384e8dd-7faf-4ab5-9435-e28398c02c47"/>
    <ds:schemaRef ds:uri="http://www.w3.org/XML/1998/namespace"/>
    <ds:schemaRef ds:uri="http://purl.org/dc/dcmitype/"/>
  </ds:schemaRefs>
</ds:datastoreItem>
</file>

<file path=customXml/itemProps2.xml><?xml version="1.0" encoding="utf-8"?>
<ds:datastoreItem xmlns:ds="http://schemas.openxmlformats.org/officeDocument/2006/customXml" ds:itemID="{8C872BD5-75CE-4A4D-A916-0F3019A77A14}">
  <ds:schemaRefs>
    <ds:schemaRef ds:uri="750f9c08-bcf1-42f8-8d9f-a3872ae6af0f"/>
    <ds:schemaRef ds:uri="a384e8dd-7faf-4ab5-9435-e28398c02c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A109CC5-7B8E-4204-A41B-113396FB5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FernUni</Template>
  <TotalTime>0</TotalTime>
  <Words>1472</Words>
  <Application>Microsoft Office PowerPoint</Application>
  <PresentationFormat>Breitbild</PresentationFormat>
  <Paragraphs>201</Paragraphs>
  <Slides>25</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25</vt:i4>
      </vt:variant>
    </vt:vector>
  </HeadingPairs>
  <TitlesOfParts>
    <vt:vector size="32" baseType="lpstr">
      <vt:lpstr>Arial</vt:lpstr>
      <vt:lpstr>Calibri</vt:lpstr>
      <vt:lpstr>Frutiger 45</vt:lpstr>
      <vt:lpstr>Frutiger LT Com 45 Light</vt:lpstr>
      <vt:lpstr>Symbol</vt:lpstr>
      <vt:lpstr>Wingdings</vt:lpstr>
      <vt:lpstr>2_FernUni</vt:lpstr>
      <vt:lpstr>Herzlich willkommen</vt:lpstr>
      <vt:lpstr>PowerPoint-Präsentation</vt:lpstr>
      <vt:lpstr>PowerPoint-Präsentation</vt:lpstr>
      <vt:lpstr>PowerPoint-Präsentation</vt:lpstr>
      <vt:lpstr>PowerPoint-Präsentation</vt:lpstr>
      <vt:lpstr>Beteiligung des PRwiss - die wichtigsten Maßnahmen 25.3.2022 – 24.3.2024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Dienstvereinbarung M365</vt:lpstr>
      <vt:lpstr>PowerPoint-Präsentation</vt:lpstr>
      <vt:lpstr>Künstliche Intelligenz: chatGPT? Copilot? FernuniGPT?</vt:lpstr>
      <vt:lpstr>PowerPoint-Präsentation</vt:lpstr>
      <vt:lpstr>Professurvertretungen und WissZeitVG</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FernUniversität Hagen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Jessen, Malte</dc:creator>
  <cp:lastModifiedBy>Weidemann, Susanne</cp:lastModifiedBy>
  <cp:revision>7</cp:revision>
  <cp:lastPrinted>2019-03-13T09:28:29Z</cp:lastPrinted>
  <dcterms:created xsi:type="dcterms:W3CDTF">2017-05-29T05:49:40Z</dcterms:created>
  <dcterms:modified xsi:type="dcterms:W3CDTF">2024-04-17T08:07:34Z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0x01010024D0F5FD75A37644BF6AEFACF3067706</vt:lpwstr>
  </property>
  <property fmtid="{D5CDD505-2E9C-101B-9397-08002B2CF9AE}" pid="3" name="MediaServiceImageTags">
    <vt:lpwstr/>
  </property>
</Properties>
</file>