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4" r:id="rId4"/>
    <p:sldMasterId id="2147483688" r:id="rId5"/>
    <p:sldMasterId id="2147483692" r:id="rId6"/>
  </p:sldMasterIdLst>
  <p:notesMasterIdLst>
    <p:notesMasterId r:id="rId24"/>
  </p:notesMasterIdLst>
  <p:sldIdLst>
    <p:sldId id="260" r:id="rId7"/>
    <p:sldId id="262" r:id="rId8"/>
    <p:sldId id="295" r:id="rId9"/>
    <p:sldId id="296" r:id="rId10"/>
    <p:sldId id="297" r:id="rId11"/>
    <p:sldId id="298" r:id="rId12"/>
    <p:sldId id="272" r:id="rId13"/>
    <p:sldId id="265" r:id="rId14"/>
    <p:sldId id="273" r:id="rId15"/>
    <p:sldId id="275" r:id="rId16"/>
    <p:sldId id="269" r:id="rId17"/>
    <p:sldId id="299" r:id="rId18"/>
    <p:sldId id="294" r:id="rId19"/>
    <p:sldId id="300" r:id="rId20"/>
    <p:sldId id="301" r:id="rId21"/>
    <p:sldId id="282" r:id="rId22"/>
    <p:sldId id="281" r:id="rId23"/>
  </p:sldIdLst>
  <p:sldSz cx="12192000" cy="6858000"/>
  <p:notesSz cx="6797675" cy="9926638"/>
  <p:embeddedFontLst>
    <p:embeddedFont>
      <p:font typeface="Calibri" panose="020F0502020204030204" pitchFamily="34" charset="0"/>
      <p:regular r:id="rId25"/>
      <p:bold r:id="rId26"/>
      <p:italic r:id="rId27"/>
      <p:boldItalic r:id="rId28"/>
    </p:embeddedFont>
    <p:embeddedFont>
      <p:font typeface="Frutiger LT Com 45 Light" panose="020B0403030504020204" pitchFamily="34" charset="0"/>
      <p:regular r:id="rId29"/>
      <p:bold r:id="rId30"/>
      <p:italic r:id="rId31"/>
      <p:boldItalic r:id="rId32"/>
    </p:embeddedFont>
  </p:embeddedFontLst>
  <p:defaultTextStyle>
    <a:defPPr>
      <a:defRPr lang="de-DE"/>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C48BF5-0EB4-4672-8B58-ECD44899E494}" v="1" dt="2026-04-30T07:21:07.103"/>
    <p1510:client id="{9E0F72D3-687F-7FC0-78FE-5B5513E05798}" v="228" dt="2026-04-30T08:56:53.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6" d="100"/>
          <a:sy n="86" d="100"/>
        </p:scale>
        <p:origin x="87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966806922226247E-2"/>
          <c:y val="3.1726556784438614E-2"/>
          <c:w val="0.93489010256482896"/>
          <c:h val="0.89765272971451815"/>
        </c:manualLayout>
      </c:layout>
      <c:lineChart>
        <c:grouping val="standard"/>
        <c:varyColors val="0"/>
        <c:ser>
          <c:idx val="0"/>
          <c:order val="0"/>
          <c:tx>
            <c:strRef>
              <c:f>Tabelle1!$B$1</c:f>
              <c:strCache>
                <c:ptCount val="1"/>
                <c:pt idx="0">
                  <c:v>Personalmaßnahmen</c:v>
                </c:pt>
              </c:strCache>
            </c:strRef>
          </c:tx>
          <c:spPr>
            <a:ln w="28575" cap="rnd">
              <a:solidFill>
                <a:schemeClr val="accent1"/>
              </a:solidFill>
              <a:round/>
              <a:headEnd type="none" w="med" len="med"/>
              <a:tailEnd type="arrow" w="med" len="med"/>
            </a:ln>
            <a:effectLst/>
          </c:spPr>
          <c:marker>
            <c:symbol val="none"/>
          </c:marker>
          <c:dPt>
            <c:idx val="8"/>
            <c:marker>
              <c:symbol val="none"/>
            </c:marker>
            <c:bubble3D val="0"/>
            <c:extLst>
              <c:ext xmlns:c16="http://schemas.microsoft.com/office/drawing/2014/chart" uri="{C3380CC4-5D6E-409C-BE32-E72D297353CC}">
                <c16:uniqueId val="{00000000-02E0-4F78-A6CC-A589F4340376}"/>
              </c:ext>
            </c:extLst>
          </c:dPt>
          <c:dLbls>
            <c:dLbl>
              <c:idx val="0"/>
              <c:layout>
                <c:manualLayout>
                  <c:x val="-3.5278551946001037E-3"/>
                  <c:y val="2.25988700564971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BE-45D6-82B1-9A4A81724CF1}"/>
                </c:ext>
              </c:extLst>
            </c:dLbl>
            <c:dLbl>
              <c:idx val="1"/>
              <c:layout>
                <c:manualLayout>
                  <c:x val="2.424671444402119E-3"/>
                  <c:y val="3.228410008071024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layout>
                    <c:manualLayout>
                      <c:w val="5.0264598760622906E-2"/>
                      <c:h val="7.8660336949406745E-2"/>
                    </c:manualLayout>
                  </c15:layout>
                </c:ext>
                <c:ext xmlns:c16="http://schemas.microsoft.com/office/drawing/2014/chart" uri="{C3380CC4-5D6E-409C-BE32-E72D297353CC}">
                  <c16:uniqueId val="{00000002-C0BE-45D6-82B1-9A4A81724CF1}"/>
                </c:ext>
              </c:extLst>
            </c:dLbl>
            <c:dLbl>
              <c:idx val="2"/>
              <c:layout>
                <c:manualLayout>
                  <c:x val="4.3117732056503391E-17"/>
                  <c:y val="3.2284100080710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BE-45D6-82B1-9A4A81724CF1}"/>
                </c:ext>
              </c:extLst>
            </c:dLbl>
            <c:dLbl>
              <c:idx val="3"/>
              <c:layout>
                <c:manualLayout>
                  <c:x val="-3.5278551946001037E-3"/>
                  <c:y val="3.8740920096852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BE-45D6-82B1-9A4A81724CF1}"/>
                </c:ext>
              </c:extLst>
            </c:dLbl>
            <c:dLbl>
              <c:idx val="4"/>
              <c:layout>
                <c:manualLayout>
                  <c:x val="-2.9398793288334196E-2"/>
                  <c:y val="5.4882970137207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BE-45D6-82B1-9A4A81724CF1}"/>
                </c:ext>
              </c:extLst>
            </c:dLbl>
            <c:dLbl>
              <c:idx val="5"/>
              <c:layout>
                <c:manualLayout>
                  <c:x val="-2.7778495299216163E-2"/>
                  <c:y val="3.8740920096852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EF-446B-9894-0B7075E4E52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7"/>
                <c:pt idx="0">
                  <c:v>2019/20</c:v>
                </c:pt>
                <c:pt idx="1">
                  <c:v>2020/21</c:v>
                </c:pt>
                <c:pt idx="2">
                  <c:v>2021/22</c:v>
                </c:pt>
                <c:pt idx="3">
                  <c:v>2022/23</c:v>
                </c:pt>
                <c:pt idx="4">
                  <c:v>2023/24</c:v>
                </c:pt>
                <c:pt idx="5">
                  <c:v>2024/25</c:v>
                </c:pt>
                <c:pt idx="6">
                  <c:v>2025/26</c:v>
                </c:pt>
              </c:strCache>
            </c:strRef>
          </c:cat>
          <c:val>
            <c:numRef>
              <c:f>Tabelle1!$B$2:$B$9</c:f>
              <c:numCache>
                <c:formatCode>General</c:formatCode>
                <c:ptCount val="8"/>
                <c:pt idx="0">
                  <c:v>1197</c:v>
                </c:pt>
                <c:pt idx="1">
                  <c:v>1282</c:v>
                </c:pt>
                <c:pt idx="2">
                  <c:v>1331</c:v>
                </c:pt>
                <c:pt idx="3">
                  <c:v>1353</c:v>
                </c:pt>
                <c:pt idx="4">
                  <c:v>1366</c:v>
                </c:pt>
                <c:pt idx="5">
                  <c:v>1252</c:v>
                </c:pt>
                <c:pt idx="6">
                  <c:v>1257</c:v>
                </c:pt>
              </c:numCache>
            </c:numRef>
          </c:val>
          <c:smooth val="0"/>
          <c:extLst>
            <c:ext xmlns:c16="http://schemas.microsoft.com/office/drawing/2014/chart" uri="{C3380CC4-5D6E-409C-BE32-E72D297353CC}">
              <c16:uniqueId val="{00000001-02E0-4F78-A6CC-A589F4340376}"/>
            </c:ext>
          </c:extLst>
        </c:ser>
        <c:dLbls>
          <c:showLegendKey val="0"/>
          <c:showVal val="0"/>
          <c:showCatName val="0"/>
          <c:showSerName val="0"/>
          <c:showPercent val="0"/>
          <c:showBubbleSize val="0"/>
        </c:dLbls>
        <c:smooth val="0"/>
        <c:axId val="211706016"/>
        <c:axId val="1"/>
      </c:lineChart>
      <c:catAx>
        <c:axId val="21170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
        <c:crosses val="autoZero"/>
        <c:auto val="1"/>
        <c:lblAlgn val="ctr"/>
        <c:lblOffset val="100"/>
        <c:noMultiLvlLbl val="0"/>
      </c:catAx>
      <c:valAx>
        <c:axId val="1"/>
        <c:scaling>
          <c:orientation val="minMax"/>
          <c:max val="1500"/>
          <c:min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11706016"/>
        <c:crosses val="autoZero"/>
        <c:crossBetween val="between"/>
        <c:majorUnit val="200"/>
        <c:minorUnit val="15"/>
      </c:valAx>
      <c:spPr>
        <a:noFill/>
        <a:ln w="25400">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6.4614553285243959E-2"/>
          <c:y val="1.902557353431426E-2"/>
          <c:w val="0.61145889068546255"/>
          <c:h val="0.91175510833569606"/>
        </c:manualLayout>
      </c:layout>
      <c:lineChart>
        <c:grouping val="standard"/>
        <c:varyColors val="0"/>
        <c:ser>
          <c:idx val="1"/>
          <c:order val="0"/>
          <c:tx>
            <c:strRef>
              <c:f>Tabelle1!$C$1</c:f>
              <c:strCache>
                <c:ptCount val="1"/>
                <c:pt idx="0">
                  <c:v>Stellenausschreibungen</c:v>
                </c:pt>
              </c:strCache>
            </c:strRef>
          </c:tx>
          <c:spPr>
            <a:ln w="25400">
              <a:solidFill>
                <a:schemeClr val="tx2"/>
              </a:solidFill>
              <a:tailEnd type="triangle"/>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38B-42FE-9F37-84C0225A44D5}"/>
                </c:ext>
              </c:extLst>
            </c:dLbl>
            <c:dLbl>
              <c:idx val="1"/>
              <c:delete val="1"/>
              <c:extLst>
                <c:ext xmlns:c15="http://schemas.microsoft.com/office/drawing/2012/chart" uri="{CE6537A1-D6FC-4f65-9D91-7224C49458BB}"/>
                <c:ext xmlns:c16="http://schemas.microsoft.com/office/drawing/2014/chart" uri="{C3380CC4-5D6E-409C-BE32-E72D297353CC}">
                  <c16:uniqueId val="{00000001-F38B-42FE-9F37-84C0225A44D5}"/>
                </c:ext>
              </c:extLst>
            </c:dLbl>
            <c:dLbl>
              <c:idx val="2"/>
              <c:delete val="1"/>
              <c:extLst>
                <c:ext xmlns:c15="http://schemas.microsoft.com/office/drawing/2012/chart" uri="{CE6537A1-D6FC-4f65-9D91-7224C49458BB}"/>
                <c:ext xmlns:c16="http://schemas.microsoft.com/office/drawing/2014/chart" uri="{C3380CC4-5D6E-409C-BE32-E72D297353CC}">
                  <c16:uniqueId val="{00000002-F38B-42FE-9F37-84C0225A44D5}"/>
                </c:ext>
              </c:extLst>
            </c:dLbl>
            <c:dLbl>
              <c:idx val="3"/>
              <c:delete val="1"/>
              <c:extLst>
                <c:ext xmlns:c15="http://schemas.microsoft.com/office/drawing/2012/chart" uri="{CE6537A1-D6FC-4f65-9D91-7224C49458BB}"/>
                <c:ext xmlns:c16="http://schemas.microsoft.com/office/drawing/2014/chart" uri="{C3380CC4-5D6E-409C-BE32-E72D297353CC}">
                  <c16:uniqueId val="{00000003-F38B-42FE-9F37-84C0225A44D5}"/>
                </c:ext>
              </c:extLst>
            </c:dLbl>
            <c:dLbl>
              <c:idx val="4"/>
              <c:layout>
                <c:manualLayout>
                  <c:x val="7.9477683511311546E-3"/>
                  <c:y val="-8.95724923581266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5B1-400D-B3BA-7274290EA7D1}"/>
                </c:ext>
              </c:extLst>
            </c:dLbl>
            <c:dLbl>
              <c:idx val="5"/>
              <c:layout>
                <c:manualLayout>
                  <c:x val="-1.0597024468174872E-2"/>
                  <c:y val="-5.9714994905417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41-43B7-95C6-5CAFA3F32A3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Tabelle1!$A$2:$A$9</c:f>
              <c:strCache>
                <c:ptCount val="7"/>
                <c:pt idx="0">
                  <c:v>2019/20</c:v>
                </c:pt>
                <c:pt idx="1">
                  <c:v>2020/21</c:v>
                </c:pt>
                <c:pt idx="2">
                  <c:v>2021/22</c:v>
                </c:pt>
                <c:pt idx="3">
                  <c:v>2022/23</c:v>
                </c:pt>
                <c:pt idx="4">
                  <c:v>2023/24</c:v>
                </c:pt>
                <c:pt idx="5">
                  <c:v>2024/25</c:v>
                </c:pt>
                <c:pt idx="6">
                  <c:v>2025/26</c:v>
                </c:pt>
              </c:strCache>
            </c:strRef>
          </c:cat>
          <c:val>
            <c:numRef>
              <c:f>Tabelle1!$C$2:$C$9</c:f>
              <c:numCache>
                <c:formatCode>General</c:formatCode>
                <c:ptCount val="8"/>
                <c:pt idx="0">
                  <c:v>242</c:v>
                </c:pt>
                <c:pt idx="1">
                  <c:v>194</c:v>
                </c:pt>
                <c:pt idx="2">
                  <c:v>192</c:v>
                </c:pt>
                <c:pt idx="3">
                  <c:v>217</c:v>
                </c:pt>
                <c:pt idx="4">
                  <c:v>195</c:v>
                </c:pt>
                <c:pt idx="5">
                  <c:v>136</c:v>
                </c:pt>
                <c:pt idx="6">
                  <c:v>145</c:v>
                </c:pt>
              </c:numCache>
            </c:numRef>
          </c:val>
          <c:smooth val="0"/>
          <c:extLst>
            <c:ext xmlns:c16="http://schemas.microsoft.com/office/drawing/2014/chart" uri="{C3380CC4-5D6E-409C-BE32-E72D297353CC}">
              <c16:uniqueId val="{00000000-65EA-44A4-9DEB-2C403EDB9151}"/>
            </c:ext>
          </c:extLst>
        </c:ser>
        <c:ser>
          <c:idx val="2"/>
          <c:order val="1"/>
          <c:tx>
            <c:strRef>
              <c:f>Tabelle1!$D$1</c:f>
              <c:strCache>
                <c:ptCount val="1"/>
                <c:pt idx="0">
                  <c:v>Ausschreibungsverzichte</c:v>
                </c:pt>
              </c:strCache>
            </c:strRef>
          </c:tx>
          <c:spPr>
            <a:ln w="25400">
              <a:solidFill>
                <a:srgbClr val="FF0000"/>
              </a:solidFill>
              <a:tailEnd type="triangle"/>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25B1-400D-B3BA-7274290EA7D1}"/>
                </c:ext>
              </c:extLst>
            </c:dLbl>
            <c:dLbl>
              <c:idx val="1"/>
              <c:delete val="1"/>
              <c:extLst>
                <c:ext xmlns:c15="http://schemas.microsoft.com/office/drawing/2012/chart" uri="{CE6537A1-D6FC-4f65-9D91-7224C49458BB}"/>
                <c:ext xmlns:c16="http://schemas.microsoft.com/office/drawing/2014/chart" uri="{C3380CC4-5D6E-409C-BE32-E72D297353CC}">
                  <c16:uniqueId val="{00000001-25B1-400D-B3BA-7274290EA7D1}"/>
                </c:ext>
              </c:extLst>
            </c:dLbl>
            <c:dLbl>
              <c:idx val="2"/>
              <c:delete val="1"/>
              <c:extLst>
                <c:ext xmlns:c15="http://schemas.microsoft.com/office/drawing/2012/chart" uri="{CE6537A1-D6FC-4f65-9D91-7224C49458BB}"/>
                <c:ext xmlns:c16="http://schemas.microsoft.com/office/drawing/2014/chart" uri="{C3380CC4-5D6E-409C-BE32-E72D297353CC}">
                  <c16:uniqueId val="{00000002-25B1-400D-B3BA-7274290EA7D1}"/>
                </c:ext>
              </c:extLst>
            </c:dLbl>
            <c:dLbl>
              <c:idx val="3"/>
              <c:delete val="1"/>
              <c:extLst>
                <c:ext xmlns:c15="http://schemas.microsoft.com/office/drawing/2012/chart" uri="{CE6537A1-D6FC-4f65-9D91-7224C49458BB}"/>
                <c:ext xmlns:c16="http://schemas.microsoft.com/office/drawing/2014/chart" uri="{C3380CC4-5D6E-409C-BE32-E72D297353CC}">
                  <c16:uniqueId val="{00000003-25B1-400D-B3BA-7274290EA7D1}"/>
                </c:ext>
              </c:extLst>
            </c:dLbl>
            <c:dLbl>
              <c:idx val="4"/>
              <c:layout>
                <c:manualLayout>
                  <c:x val="0"/>
                  <c:y val="-3.2843247197979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B1-400D-B3BA-7274290EA7D1}"/>
                </c:ext>
              </c:extLst>
            </c:dLbl>
            <c:dLbl>
              <c:idx val="5"/>
              <c:layout>
                <c:manualLayout>
                  <c:x val="-6.6231402926092949E-3"/>
                  <c:y val="-2.6871747707437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41-43B7-95C6-5CAFA3F32A3E}"/>
                </c:ext>
              </c:extLst>
            </c:dLbl>
            <c:dLbl>
              <c:idx val="6"/>
              <c:layout>
                <c:manualLayout>
                  <c:x val="0"/>
                  <c:y val="4.77719959243340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41-43B7-95C6-5CAFA3F32A3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Tabelle1!$A$2:$A$9</c:f>
              <c:strCache>
                <c:ptCount val="7"/>
                <c:pt idx="0">
                  <c:v>2019/20</c:v>
                </c:pt>
                <c:pt idx="1">
                  <c:v>2020/21</c:v>
                </c:pt>
                <c:pt idx="2">
                  <c:v>2021/22</c:v>
                </c:pt>
                <c:pt idx="3">
                  <c:v>2022/23</c:v>
                </c:pt>
                <c:pt idx="4">
                  <c:v>2023/24</c:v>
                </c:pt>
                <c:pt idx="5">
                  <c:v>2024/25</c:v>
                </c:pt>
                <c:pt idx="6">
                  <c:v>2025/26</c:v>
                </c:pt>
              </c:strCache>
            </c:strRef>
          </c:cat>
          <c:val>
            <c:numRef>
              <c:f>Tabelle1!$D$2:$D$9</c:f>
              <c:numCache>
                <c:formatCode>General</c:formatCode>
                <c:ptCount val="8"/>
                <c:pt idx="0">
                  <c:v>80</c:v>
                </c:pt>
                <c:pt idx="1">
                  <c:v>97</c:v>
                </c:pt>
                <c:pt idx="2">
                  <c:v>94</c:v>
                </c:pt>
                <c:pt idx="3">
                  <c:v>116</c:v>
                </c:pt>
                <c:pt idx="4">
                  <c:v>110</c:v>
                </c:pt>
                <c:pt idx="5">
                  <c:v>97</c:v>
                </c:pt>
                <c:pt idx="6">
                  <c:v>95</c:v>
                </c:pt>
              </c:numCache>
            </c:numRef>
          </c:val>
          <c:smooth val="0"/>
          <c:extLst>
            <c:ext xmlns:c16="http://schemas.microsoft.com/office/drawing/2014/chart" uri="{C3380CC4-5D6E-409C-BE32-E72D297353CC}">
              <c16:uniqueId val="{00000001-65EA-44A4-9DEB-2C403EDB9151}"/>
            </c:ext>
          </c:extLst>
        </c:ser>
        <c:ser>
          <c:idx val="3"/>
          <c:order val="2"/>
          <c:tx>
            <c:strRef>
              <c:f>Tabelle1!$E$1</c:f>
              <c:strCache>
                <c:ptCount val="1"/>
                <c:pt idx="0">
                  <c:v>sonstige Beteiligungsmaßnahmen/Projekte/etc.</c:v>
                </c:pt>
              </c:strCache>
            </c:strRef>
          </c:tx>
          <c:spPr>
            <a:ln w="25400">
              <a:prstDash val="solid"/>
              <a:tailEnd type="triangle"/>
            </a:ln>
            <a:effectLst>
              <a:outerShdw blurRad="50800" dist="50800" dir="5400000" sx="2000" sy="2000" algn="ctr" rotWithShape="0">
                <a:srgbClr val="000000">
                  <a:alpha val="43137"/>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25B1-400D-B3BA-7274290EA7D1}"/>
                </c:ext>
              </c:extLst>
            </c:dLbl>
            <c:dLbl>
              <c:idx val="1"/>
              <c:delete val="1"/>
              <c:extLst>
                <c:ext xmlns:c15="http://schemas.microsoft.com/office/drawing/2012/chart" uri="{CE6537A1-D6FC-4f65-9D91-7224C49458BB}"/>
                <c:ext xmlns:c16="http://schemas.microsoft.com/office/drawing/2014/chart" uri="{C3380CC4-5D6E-409C-BE32-E72D297353CC}">
                  <c16:uniqueId val="{00000006-25B1-400D-B3BA-7274290EA7D1}"/>
                </c:ext>
              </c:extLst>
            </c:dLbl>
            <c:dLbl>
              <c:idx val="2"/>
              <c:delete val="1"/>
              <c:extLst>
                <c:ext xmlns:c15="http://schemas.microsoft.com/office/drawing/2012/chart" uri="{CE6537A1-D6FC-4f65-9D91-7224C49458BB}"/>
                <c:ext xmlns:c16="http://schemas.microsoft.com/office/drawing/2014/chart" uri="{C3380CC4-5D6E-409C-BE32-E72D297353CC}">
                  <c16:uniqueId val="{00000007-25B1-400D-B3BA-7274290EA7D1}"/>
                </c:ext>
              </c:extLst>
            </c:dLbl>
            <c:dLbl>
              <c:idx val="3"/>
              <c:delete val="1"/>
              <c:extLst>
                <c:ext xmlns:c15="http://schemas.microsoft.com/office/drawing/2012/chart" uri="{CE6537A1-D6FC-4f65-9D91-7224C49458BB}"/>
                <c:ext xmlns:c16="http://schemas.microsoft.com/office/drawing/2014/chart" uri="{C3380CC4-5D6E-409C-BE32-E72D297353CC}">
                  <c16:uniqueId val="{00000008-25B1-400D-B3BA-7274290EA7D1}"/>
                </c:ext>
              </c:extLst>
            </c:dLbl>
            <c:dLbl>
              <c:idx val="4"/>
              <c:layout>
                <c:manualLayout>
                  <c:x val="1.324628058521859E-3"/>
                  <c:y val="3.5828996943250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B1-400D-B3BA-7274290EA7D1}"/>
                </c:ext>
              </c:extLst>
            </c:dLbl>
            <c:dLbl>
              <c:idx val="5"/>
              <c:layout>
                <c:manualLayout>
                  <c:x val="-1.0597024468174874E-2"/>
                  <c:y val="3.5828996943250424E-2"/>
                </c:manualLayout>
              </c:layout>
              <c:showLegendKey val="0"/>
              <c:showVal val="1"/>
              <c:showCatName val="0"/>
              <c:showSerName val="0"/>
              <c:showPercent val="0"/>
              <c:showBubbleSize val="0"/>
              <c:extLst>
                <c:ext xmlns:c15="http://schemas.microsoft.com/office/drawing/2012/chart" uri="{CE6537A1-D6FC-4f65-9D91-7224C49458BB}">
                  <c15:layout>
                    <c:manualLayout>
                      <c:w val="2.2677632361894223E-2"/>
                      <c:h val="4.4786246179063169E-2"/>
                    </c:manualLayout>
                  </c15:layout>
                </c:ext>
                <c:ext xmlns:c16="http://schemas.microsoft.com/office/drawing/2014/chart" uri="{C3380CC4-5D6E-409C-BE32-E72D297353CC}">
                  <c16:uniqueId val="{00000002-D841-43B7-95C6-5CAFA3F32A3E}"/>
                </c:ext>
              </c:extLst>
            </c:dLbl>
            <c:dLbl>
              <c:idx val="6"/>
              <c:layout>
                <c:manualLayout>
                  <c:x val="-2.649256117043718E-3"/>
                  <c:y val="-5.0757745669605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C7-48E8-9E80-58D10F952FB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Tabelle1!$A$2:$A$9</c:f>
              <c:strCache>
                <c:ptCount val="7"/>
                <c:pt idx="0">
                  <c:v>2019/20</c:v>
                </c:pt>
                <c:pt idx="1">
                  <c:v>2020/21</c:v>
                </c:pt>
                <c:pt idx="2">
                  <c:v>2021/22</c:v>
                </c:pt>
                <c:pt idx="3">
                  <c:v>2022/23</c:v>
                </c:pt>
                <c:pt idx="4">
                  <c:v>2023/24</c:v>
                </c:pt>
                <c:pt idx="5">
                  <c:v>2024/25</c:v>
                </c:pt>
                <c:pt idx="6">
                  <c:v>2025/26</c:v>
                </c:pt>
              </c:strCache>
            </c:strRef>
          </c:cat>
          <c:val>
            <c:numRef>
              <c:f>Tabelle1!$E$2:$E$9</c:f>
              <c:numCache>
                <c:formatCode>General</c:formatCode>
                <c:ptCount val="8"/>
                <c:pt idx="0">
                  <c:v>67</c:v>
                </c:pt>
                <c:pt idx="1">
                  <c:v>64</c:v>
                </c:pt>
                <c:pt idx="2">
                  <c:v>76</c:v>
                </c:pt>
                <c:pt idx="3">
                  <c:v>105</c:v>
                </c:pt>
                <c:pt idx="4">
                  <c:v>93</c:v>
                </c:pt>
                <c:pt idx="5">
                  <c:v>78</c:v>
                </c:pt>
                <c:pt idx="6">
                  <c:v>98</c:v>
                </c:pt>
              </c:numCache>
            </c:numRef>
          </c:val>
          <c:smooth val="0"/>
          <c:extLst>
            <c:ext xmlns:c16="http://schemas.microsoft.com/office/drawing/2014/chart" uri="{C3380CC4-5D6E-409C-BE32-E72D297353CC}">
              <c16:uniqueId val="{00000002-65EA-44A4-9DEB-2C403EDB9151}"/>
            </c:ext>
          </c:extLst>
        </c:ser>
        <c:dLbls>
          <c:showLegendKey val="0"/>
          <c:showVal val="0"/>
          <c:showCatName val="0"/>
          <c:showSerName val="0"/>
          <c:showPercent val="0"/>
          <c:showBubbleSize val="0"/>
        </c:dLbls>
        <c:smooth val="0"/>
        <c:axId val="211706016"/>
        <c:axId val="1"/>
      </c:lineChart>
      <c:catAx>
        <c:axId val="211706016"/>
        <c:scaling>
          <c:orientation val="minMax"/>
        </c:scaling>
        <c:delete val="0"/>
        <c:axPos val="b"/>
        <c:numFmt formatCode="General" sourceLinked="1"/>
        <c:majorTickMark val="out"/>
        <c:minorTickMark val="none"/>
        <c:tickLblPos val="nextTo"/>
        <c:crossAx val="1"/>
        <c:crosses val="autoZero"/>
        <c:auto val="1"/>
        <c:lblAlgn val="ctr"/>
        <c:lblOffset val="100"/>
        <c:noMultiLvlLbl val="0"/>
      </c:catAx>
      <c:valAx>
        <c:axId val="1"/>
        <c:scaling>
          <c:orientation val="minMax"/>
          <c:max val="250"/>
          <c:min val="0"/>
        </c:scaling>
        <c:delete val="0"/>
        <c:axPos val="l"/>
        <c:majorGridlines>
          <c:spPr>
            <a:ln w="0">
              <a:solidFill>
                <a:schemeClr val="bg1"/>
              </a:solidFill>
            </a:ln>
          </c:spPr>
        </c:majorGridlines>
        <c:numFmt formatCode="General" sourceLinked="1"/>
        <c:majorTickMark val="out"/>
        <c:minorTickMark val="none"/>
        <c:tickLblPos val="nextTo"/>
        <c:crossAx val="211706016"/>
        <c:crosses val="autoZero"/>
        <c:crossBetween val="between"/>
        <c:majorUnit val="20"/>
      </c:valAx>
      <c:spPr>
        <a:noFill/>
        <a:ln w="25399">
          <a:noFill/>
        </a:ln>
      </c:spPr>
    </c:plotArea>
    <c:legend>
      <c:legendPos val="tr"/>
      <c:layout>
        <c:manualLayout>
          <c:xMode val="edge"/>
          <c:yMode val="edge"/>
          <c:x val="0.66736346969944604"/>
          <c:y val="0.10266230135948004"/>
          <c:w val="0.29324876713111742"/>
          <c:h val="0.25367870229441936"/>
        </c:manualLayout>
      </c:layout>
      <c:overlay val="1"/>
      <c:spPr>
        <a:ln>
          <a:noFill/>
          <a:prstDash val="sysDot"/>
        </a:ln>
      </c:spPr>
    </c:legend>
    <c:plotVisOnly val="1"/>
    <c:dispBlanksAs val="gap"/>
    <c:showDLblsOverMax val="0"/>
  </c:chart>
  <c:spPr>
    <a:noFill/>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FDCDBCAC-5F00-47F0-BBE7-4862A47AF8BE}" type="datetimeFigureOut">
              <a:rPr lang="de-DE" smtClean="0"/>
              <a:t>07.05.2026</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C899ADF2-3AF6-4B39-998B-734B61508636}" type="slidenum">
              <a:rPr lang="de-DE" smtClean="0"/>
              <a:t>‹Nr.›</a:t>
            </a:fld>
            <a:endParaRPr lang="de-DE"/>
          </a:p>
        </p:txBody>
      </p:sp>
    </p:spTree>
    <p:extLst>
      <p:ext uri="{BB962C8B-B14F-4D97-AF65-F5344CB8AC3E}">
        <p14:creationId xmlns:p14="http://schemas.microsoft.com/office/powerpoint/2010/main" val="3474665985"/>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eU_Titelfolie">
    <p:spTree>
      <p:nvGrpSpPr>
        <p:cNvPr id="1" name=""/>
        <p:cNvGrpSpPr/>
        <p:nvPr/>
      </p:nvGrpSpPr>
      <p:grpSpPr>
        <a:xfrm>
          <a:off x="0" y="0"/>
          <a:ext cx="0" cy="0"/>
          <a:chOff x="0" y="0"/>
          <a:chExt cx="0" cy="0"/>
        </a:xfrm>
      </p:grpSpPr>
      <p:sp>
        <p:nvSpPr>
          <p:cNvPr id="7" name="Rechteck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p:nvPr>
        </p:nvSpPr>
        <p:spPr>
          <a:xfrm>
            <a:off x="3433576" y="3600001"/>
            <a:ext cx="7995224" cy="1125144"/>
          </a:xfrm>
        </p:spPr>
        <p:txBody>
          <a:bodyPr/>
          <a:lstStyle>
            <a:lvl1pPr>
              <a:defRPr sz="3400" b="0">
                <a:solidFill>
                  <a:schemeClr val="tx1"/>
                </a:solidFill>
              </a:defRPr>
            </a:lvl1pPr>
          </a:lstStyle>
          <a:p>
            <a:r>
              <a:rPr lang="de-DE" dirty="0"/>
              <a:t>Titelmasterformat durch Klicken bearbeiten</a:t>
            </a:r>
          </a:p>
        </p:txBody>
      </p:sp>
      <p:sp>
        <p:nvSpPr>
          <p:cNvPr id="3" name="Untertitel 2"/>
          <p:cNvSpPr>
            <a:spLocks noGrp="1"/>
          </p:cNvSpPr>
          <p:nvPr>
            <p:ph type="subTitle" idx="1"/>
          </p:nvPr>
        </p:nvSpPr>
        <p:spPr>
          <a:xfrm>
            <a:off x="3431704" y="4770000"/>
            <a:ext cx="7997096" cy="1087508"/>
          </a:xfrm>
        </p:spPr>
        <p:txBody>
          <a:bodyPr/>
          <a:lstStyle>
            <a:lvl1pPr marL="0" indent="0" algn="l">
              <a:buNone/>
              <a:defRPr sz="2200">
                <a:solidFill>
                  <a:schemeClr val="tx2"/>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15"/>
          <p:cNvSpPr>
            <a:spLocks noGrp="1"/>
          </p:cNvSpPr>
          <p:nvPr>
            <p:ph type="body" sz="quarter" idx="10"/>
          </p:nvPr>
        </p:nvSpPr>
        <p:spPr>
          <a:xfrm>
            <a:off x="576000" y="6076800"/>
            <a:ext cx="4464049" cy="160512"/>
          </a:xfrm>
        </p:spPr>
        <p:txBody>
          <a:bodyPr/>
          <a:lstStyle>
            <a:lvl1pPr marL="0" indent="0">
              <a:buNone/>
              <a:defRPr sz="1000" b="1" cap="all" baseline="0">
                <a:solidFill>
                  <a:schemeClr val="tx2"/>
                </a:solidFill>
              </a:defRPr>
            </a:lvl1pPr>
          </a:lstStyle>
          <a:p>
            <a:pPr lvl="0"/>
            <a:r>
              <a:rPr lang="de-DE" dirty="0"/>
              <a:t>Textmasterformat bearbeiten</a:t>
            </a:r>
          </a:p>
        </p:txBody>
      </p:sp>
      <p:sp>
        <p:nvSpPr>
          <p:cNvPr id="18" name="Textplatzhalter 17"/>
          <p:cNvSpPr>
            <a:spLocks noGrp="1"/>
          </p:cNvSpPr>
          <p:nvPr>
            <p:ph type="body" sz="quarter" idx="11"/>
          </p:nvPr>
        </p:nvSpPr>
        <p:spPr>
          <a:xfrm>
            <a:off x="576000" y="6254067"/>
            <a:ext cx="4464049" cy="392102"/>
          </a:xfrm>
        </p:spPr>
        <p:txBody>
          <a:bodyPr/>
          <a:lstStyle>
            <a:lvl1pPr marL="0" indent="0">
              <a:spcBef>
                <a:spcPts val="0"/>
              </a:spcBef>
              <a:buNone/>
              <a:defRPr sz="1000"/>
            </a:lvl1pPr>
            <a:lvl2pPr marL="457631" indent="0">
              <a:buNone/>
              <a:defRPr/>
            </a:lvl2pPr>
            <a:lvl3pPr marL="914354" indent="0">
              <a:buNone/>
              <a:defRPr/>
            </a:lvl3pPr>
            <a:lvl4pPr marL="1371530" indent="0">
              <a:buNone/>
              <a:defRPr/>
            </a:lvl4pPr>
            <a:lvl5pPr marL="1828707" indent="0">
              <a:buNone/>
              <a:defRPr/>
            </a:lvl5pPr>
          </a:lstStyle>
          <a:p>
            <a:pPr lvl="0"/>
            <a:r>
              <a:rPr lang="de-DE" dirty="0"/>
              <a:t>Textmasterformat bearbeiten</a:t>
            </a:r>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428798" cy="3053056"/>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000" y="1522800"/>
            <a:ext cx="2088000" cy="2088000"/>
          </a:xfrm>
          <a:prstGeom prst="rect">
            <a:avLst/>
          </a:prstGeom>
        </p:spPr>
      </p:pic>
      <p:pic>
        <p:nvPicPr>
          <p:cNvPr id="13" name="Grafik 12">
            <a:extLst>
              <a:ext uri="{FF2B5EF4-FFF2-40B4-BE49-F238E27FC236}">
                <a16:creationId xmlns:a16="http://schemas.microsoft.com/office/drawing/2014/main" id="{EF40B622-7059-47AA-B5F4-3DA7BF9AD4A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20432" y="6116744"/>
            <a:ext cx="3100552" cy="573211"/>
          </a:xfrm>
          <a:prstGeom prst="rect">
            <a:avLst/>
          </a:prstGeom>
        </p:spPr>
      </p:pic>
    </p:spTree>
    <p:extLst>
      <p:ext uri="{BB962C8B-B14F-4D97-AF65-F5344CB8AC3E}">
        <p14:creationId xmlns:p14="http://schemas.microsoft.com/office/powerpoint/2010/main" val="124494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eU_Inhalt_Fließ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marL="0" indent="0">
              <a:spcBef>
                <a:spcPts val="0"/>
              </a:spcBef>
              <a:spcAft>
                <a:spcPts val="1200"/>
              </a:spcAft>
              <a:buFontTx/>
              <a:buNone/>
              <a:defRPr/>
            </a:lvl1pPr>
            <a:lvl2pPr marL="457631" indent="0">
              <a:spcBef>
                <a:spcPts val="0"/>
              </a:spcBef>
              <a:spcAft>
                <a:spcPts val="1200"/>
              </a:spcAft>
              <a:buFontTx/>
              <a:buNone/>
              <a:defRPr/>
            </a:lvl2pPr>
            <a:lvl3pPr marL="914354" indent="0">
              <a:spcBef>
                <a:spcPts val="0"/>
              </a:spcBef>
              <a:spcAft>
                <a:spcPts val="1200"/>
              </a:spcAft>
              <a:buFontTx/>
              <a:buNone/>
              <a:defRPr/>
            </a:lvl3pPr>
            <a:lvl4pPr marL="1371530" indent="0">
              <a:spcBef>
                <a:spcPts val="0"/>
              </a:spcBef>
              <a:spcAft>
                <a:spcPts val="1200"/>
              </a:spcAft>
              <a:buFontTx/>
              <a:buNone/>
              <a:defRPr/>
            </a:lvl4pPr>
            <a:lvl5pPr marL="1828707" indent="0">
              <a:spcBef>
                <a:spcPts val="0"/>
              </a:spcBef>
              <a:spcAft>
                <a:spcPts val="1200"/>
              </a:spcAft>
              <a:buFontTx/>
              <a:buNone/>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088D5AAE-ECFE-40DE-B45A-7BF3FB7F7E57}" type="datetime1">
              <a:rPr lang="de-DE" smtClean="0"/>
              <a:t>07.05.2026</a:t>
            </a:fld>
            <a:endParaRPr lang="de-DE"/>
          </a:p>
        </p:txBody>
      </p:sp>
      <p:sp>
        <p:nvSpPr>
          <p:cNvPr id="5" name="Fußzeilenplatzhalter 4"/>
          <p:cNvSpPr>
            <a:spLocks noGrp="1"/>
          </p:cNvSpPr>
          <p:nvPr>
            <p:ph type="ftr" sz="quarter" idx="11"/>
          </p:nvPr>
        </p:nvSpPr>
        <p:spPr>
          <a:xfrm>
            <a:off x="3632997" y="6426003"/>
            <a:ext cx="7890576" cy="241001"/>
          </a:xfrm>
        </p:spPr>
        <p:txBody>
          <a:bodyPr/>
          <a:lstStyle/>
          <a:p>
            <a:r>
              <a:rPr lang="de-DE" dirty="0"/>
              <a:t>Bernhard Beispiel, Dez. 3.3 – Organisations- und Personalentwicklung</a:t>
            </a:r>
          </a:p>
        </p:txBody>
      </p:sp>
      <p:sp>
        <p:nvSpPr>
          <p:cNvPr id="6" name="Foliennummernplatzhalter 5"/>
          <p:cNvSpPr>
            <a:spLocks noGrp="1"/>
          </p:cNvSpPr>
          <p:nvPr>
            <p:ph type="sldNum" sz="quarter" idx="12"/>
          </p:nvPr>
        </p:nvSpPr>
        <p:spPr/>
        <p:txBody>
          <a:bodyPr/>
          <a:lstStyle/>
          <a:p>
            <a:fld id="{242EEE4B-4F13-4B3B-896D-98344C2D1A3F}" type="slidenum">
              <a:rPr lang="de-DE" smtClean="0"/>
              <a:t>‹Nr.›</a:t>
            </a:fld>
            <a:endParaRPr lang="de-DE" dirty="0"/>
          </a:p>
        </p:txBody>
      </p:sp>
      <p:sp>
        <p:nvSpPr>
          <p:cNvPr id="8" name="Textplatzhalter 7"/>
          <p:cNvSpPr>
            <a:spLocks noGrp="1"/>
          </p:cNvSpPr>
          <p:nvPr>
            <p:ph type="body" sz="quarter" idx="13" hasCustomPrompt="1"/>
          </p:nvPr>
        </p:nvSpPr>
        <p:spPr>
          <a:xfrm>
            <a:off x="6945452" y="759510"/>
            <a:ext cx="4561681" cy="216322"/>
          </a:xfrm>
        </p:spPr>
        <p:txBody>
          <a:bodyPr/>
          <a:lstStyle>
            <a:lvl1pPr marL="0" indent="0" algn="r">
              <a:buNone/>
              <a:defRPr sz="1000" b="1" cap="all" baseline="0">
                <a:solidFill>
                  <a:schemeClr val="tx2"/>
                </a:solidFill>
              </a:defRPr>
            </a:lvl1pPr>
          </a:lstStyle>
          <a:p>
            <a:pPr lvl="0"/>
            <a:r>
              <a:rPr lang="de-DE" dirty="0"/>
              <a:t>Der Rektor</a:t>
            </a:r>
          </a:p>
        </p:txBody>
      </p:sp>
    </p:spTree>
    <p:extLst>
      <p:ext uri="{BB962C8B-B14F-4D97-AF65-F5344CB8AC3E}">
        <p14:creationId xmlns:p14="http://schemas.microsoft.com/office/powerpoint/2010/main" val="394643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eU_Inhalt_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088D5AAE-ECFE-40DE-B45A-7BF3FB7F7E57}" type="datetime1">
              <a:rPr lang="de-DE" smtClean="0"/>
              <a:t>07.05.2026</a:t>
            </a:fld>
            <a:endParaRPr lang="de-DE"/>
          </a:p>
        </p:txBody>
      </p:sp>
      <p:sp>
        <p:nvSpPr>
          <p:cNvPr id="5" name="Fußzeilenplatzhalter 4"/>
          <p:cNvSpPr>
            <a:spLocks noGrp="1"/>
          </p:cNvSpPr>
          <p:nvPr>
            <p:ph type="ftr" sz="quarter" idx="11"/>
          </p:nvPr>
        </p:nvSpPr>
        <p:spPr>
          <a:xfrm>
            <a:off x="3629424" y="6426003"/>
            <a:ext cx="7890576" cy="241001"/>
          </a:xfrm>
        </p:spPr>
        <p:txBody>
          <a:bodyPr/>
          <a:lstStyle/>
          <a:p>
            <a:r>
              <a:rPr lang="de-DE" dirty="0"/>
              <a:t>Bernhard Beispiel, Dez. 3.3 – Organisations- und Personalentwicklung</a:t>
            </a:r>
          </a:p>
        </p:txBody>
      </p:sp>
      <p:sp>
        <p:nvSpPr>
          <p:cNvPr id="6" name="Foliennummernplatzhalter 5"/>
          <p:cNvSpPr>
            <a:spLocks noGrp="1"/>
          </p:cNvSpPr>
          <p:nvPr>
            <p:ph type="sldNum" sz="quarter" idx="12"/>
          </p:nvPr>
        </p:nvSpPr>
        <p:spPr/>
        <p:txBody>
          <a:bodyPr/>
          <a:lstStyle/>
          <a:p>
            <a:fld id="{242EEE4B-4F13-4B3B-896D-98344C2D1A3F}" type="slidenum">
              <a:rPr lang="de-DE" smtClean="0"/>
              <a:t>‹Nr.›</a:t>
            </a:fld>
            <a:endParaRPr lang="de-DE" dirty="0"/>
          </a:p>
        </p:txBody>
      </p:sp>
      <p:sp>
        <p:nvSpPr>
          <p:cNvPr id="8" name="Textplatzhalter 7"/>
          <p:cNvSpPr>
            <a:spLocks noGrp="1"/>
          </p:cNvSpPr>
          <p:nvPr>
            <p:ph type="body" sz="quarter" idx="13" hasCustomPrompt="1"/>
          </p:nvPr>
        </p:nvSpPr>
        <p:spPr>
          <a:xfrm>
            <a:off x="6944691" y="759510"/>
            <a:ext cx="4561681" cy="216322"/>
          </a:xfrm>
        </p:spPr>
        <p:txBody>
          <a:bodyPr/>
          <a:lstStyle>
            <a:lvl1pPr marL="0" indent="0" algn="r">
              <a:buNone/>
              <a:defRPr sz="1000" b="1" cap="all" baseline="0">
                <a:solidFill>
                  <a:schemeClr val="tx2"/>
                </a:solidFill>
              </a:defRPr>
            </a:lvl1pPr>
          </a:lstStyle>
          <a:p>
            <a:pPr lvl="0"/>
            <a:r>
              <a:rPr lang="de-DE" dirty="0"/>
              <a:t>Die Rektorin</a:t>
            </a:r>
          </a:p>
        </p:txBody>
      </p:sp>
    </p:spTree>
    <p:extLst>
      <p:ext uri="{BB962C8B-B14F-4D97-AF65-F5344CB8AC3E}">
        <p14:creationId xmlns:p14="http://schemas.microsoft.com/office/powerpoint/2010/main" val="37855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U_Titelfolie">
    <p:spTree>
      <p:nvGrpSpPr>
        <p:cNvPr id="1" name=""/>
        <p:cNvGrpSpPr/>
        <p:nvPr/>
      </p:nvGrpSpPr>
      <p:grpSpPr>
        <a:xfrm>
          <a:off x="0" y="0"/>
          <a:ext cx="0" cy="0"/>
          <a:chOff x="0" y="0"/>
          <a:chExt cx="0" cy="0"/>
        </a:xfrm>
      </p:grpSpPr>
      <p:sp>
        <p:nvSpPr>
          <p:cNvPr id="7" name="Rechteck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p:nvPr>
        </p:nvSpPr>
        <p:spPr>
          <a:xfrm>
            <a:off x="3433576" y="3600001"/>
            <a:ext cx="7995224" cy="1125144"/>
          </a:xfrm>
        </p:spPr>
        <p:txBody>
          <a:bodyPr/>
          <a:lstStyle>
            <a:lvl1pPr>
              <a:defRPr sz="3400" b="0">
                <a:solidFill>
                  <a:schemeClr val="tx1"/>
                </a:solidFill>
              </a:defRPr>
            </a:lvl1pPr>
          </a:lstStyle>
          <a:p>
            <a:r>
              <a:rPr lang="de-DE"/>
              <a:t>Titelmasterformat durch Klicken bearbeiten</a:t>
            </a:r>
          </a:p>
        </p:txBody>
      </p:sp>
      <p:sp>
        <p:nvSpPr>
          <p:cNvPr id="3" name="Untertitel 2"/>
          <p:cNvSpPr>
            <a:spLocks noGrp="1"/>
          </p:cNvSpPr>
          <p:nvPr>
            <p:ph type="subTitle" idx="1"/>
          </p:nvPr>
        </p:nvSpPr>
        <p:spPr>
          <a:xfrm>
            <a:off x="3431704" y="4770000"/>
            <a:ext cx="7997096" cy="1087508"/>
          </a:xfrm>
        </p:spPr>
        <p:txBody>
          <a:bodyPr/>
          <a:lstStyle>
            <a:lvl1pPr marL="0" indent="0" algn="l">
              <a:buNone/>
              <a:defRPr sz="2200">
                <a:solidFill>
                  <a:schemeClr val="tx2"/>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de-DE"/>
              <a:t>Formatvorlage des Untertitelmasters durch Klicken bearbeiten</a:t>
            </a:r>
          </a:p>
        </p:txBody>
      </p:sp>
      <p:sp>
        <p:nvSpPr>
          <p:cNvPr id="16" name="Textplatzhalter 15"/>
          <p:cNvSpPr>
            <a:spLocks noGrp="1"/>
          </p:cNvSpPr>
          <p:nvPr>
            <p:ph type="body" sz="quarter" idx="10"/>
          </p:nvPr>
        </p:nvSpPr>
        <p:spPr>
          <a:xfrm>
            <a:off x="576000" y="6076800"/>
            <a:ext cx="4464049" cy="160512"/>
          </a:xfrm>
        </p:spPr>
        <p:txBody>
          <a:bodyPr/>
          <a:lstStyle>
            <a:lvl1pPr marL="0" indent="0">
              <a:buNone/>
              <a:defRPr sz="1000" b="1" cap="all" baseline="0">
                <a:solidFill>
                  <a:schemeClr val="tx2"/>
                </a:solidFill>
              </a:defRPr>
            </a:lvl1pPr>
          </a:lstStyle>
          <a:p>
            <a:pPr lvl="0"/>
            <a:r>
              <a:rPr lang="de-DE"/>
              <a:t>Textmasterformat bearbeiten</a:t>
            </a:r>
          </a:p>
        </p:txBody>
      </p:sp>
      <p:sp>
        <p:nvSpPr>
          <p:cNvPr id="18" name="Textplatzhalter 17"/>
          <p:cNvSpPr>
            <a:spLocks noGrp="1"/>
          </p:cNvSpPr>
          <p:nvPr>
            <p:ph type="body" sz="quarter" idx="11"/>
          </p:nvPr>
        </p:nvSpPr>
        <p:spPr>
          <a:xfrm>
            <a:off x="576000" y="6254067"/>
            <a:ext cx="4464049" cy="392102"/>
          </a:xfrm>
        </p:spPr>
        <p:txBody>
          <a:bodyPr/>
          <a:lstStyle>
            <a:lvl1pPr marL="0" indent="0">
              <a:spcBef>
                <a:spcPts val="0"/>
              </a:spcBef>
              <a:buNone/>
              <a:defRPr sz="1000"/>
            </a:lvl1pPr>
            <a:lvl2pPr marL="457631" indent="0">
              <a:buNone/>
              <a:defRPr/>
            </a:lvl2pPr>
            <a:lvl3pPr marL="914354" indent="0">
              <a:buNone/>
              <a:defRPr/>
            </a:lvl3pPr>
            <a:lvl4pPr marL="1371530" indent="0">
              <a:buNone/>
              <a:defRPr/>
            </a:lvl4pPr>
            <a:lvl5pPr marL="1828707" indent="0">
              <a:buNone/>
              <a:defRPr/>
            </a:lvl5pPr>
          </a:lstStyle>
          <a:p>
            <a:pPr lvl="0"/>
            <a:r>
              <a:rPr lang="de-DE"/>
              <a:t>Textmasterformat bearbeiten</a:t>
            </a:r>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1428801" cy="3053056"/>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1522800"/>
            <a:ext cx="2088000" cy="2088000"/>
          </a:xfrm>
          <a:prstGeom prst="rect">
            <a:avLst/>
          </a:prstGeom>
        </p:spPr>
      </p:pic>
      <p:pic>
        <p:nvPicPr>
          <p:cNvPr id="12" name="Grafik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52000" y="6176734"/>
            <a:ext cx="2476800" cy="449922"/>
          </a:xfrm>
          <a:prstGeom prst="rect">
            <a:avLst/>
          </a:prstGeom>
        </p:spPr>
      </p:pic>
    </p:spTree>
    <p:extLst>
      <p:ext uri="{BB962C8B-B14F-4D97-AF65-F5344CB8AC3E}">
        <p14:creationId xmlns:p14="http://schemas.microsoft.com/office/powerpoint/2010/main" val="370080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FeU_Inhalt_Fließtex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spcBef>
                <a:spcPts val="0"/>
              </a:spcBef>
              <a:spcAft>
                <a:spcPts val="1200"/>
              </a:spcAft>
              <a:buFontTx/>
              <a:buNone/>
              <a:defRPr/>
            </a:lvl1pPr>
            <a:lvl2pPr marL="457631" indent="0">
              <a:spcBef>
                <a:spcPts val="0"/>
              </a:spcBef>
              <a:spcAft>
                <a:spcPts val="1200"/>
              </a:spcAft>
              <a:buFontTx/>
              <a:buNone/>
              <a:defRPr/>
            </a:lvl2pPr>
            <a:lvl3pPr marL="914354" indent="0">
              <a:spcBef>
                <a:spcPts val="0"/>
              </a:spcBef>
              <a:spcAft>
                <a:spcPts val="1200"/>
              </a:spcAft>
              <a:buFontTx/>
              <a:buNone/>
              <a:defRPr/>
            </a:lvl3pPr>
            <a:lvl4pPr marL="1371530" indent="0">
              <a:spcBef>
                <a:spcPts val="0"/>
              </a:spcBef>
              <a:spcAft>
                <a:spcPts val="1200"/>
              </a:spcAft>
              <a:buFontTx/>
              <a:buNone/>
              <a:defRPr/>
            </a:lvl4pPr>
            <a:lvl5pPr marL="1828707" indent="0">
              <a:spcBef>
                <a:spcPts val="0"/>
              </a:spcBef>
              <a:spcAft>
                <a:spcPts val="1200"/>
              </a:spcAft>
              <a:buFontTx/>
              <a:buNone/>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7"/>
          <p:cNvSpPr>
            <a:spLocks noGrp="1"/>
          </p:cNvSpPr>
          <p:nvPr>
            <p:ph type="body" sz="quarter" idx="13" hasCustomPrompt="1"/>
          </p:nvPr>
        </p:nvSpPr>
        <p:spPr>
          <a:xfrm>
            <a:off x="6945452" y="759510"/>
            <a:ext cx="4561681" cy="216322"/>
          </a:xfrm>
        </p:spPr>
        <p:txBody>
          <a:bodyPr/>
          <a:lstStyle>
            <a:lvl1pPr marL="0" indent="0" algn="r">
              <a:buNone/>
              <a:defRPr sz="1000" b="1" cap="all" baseline="0">
                <a:solidFill>
                  <a:schemeClr val="tx2"/>
                </a:solidFill>
              </a:defRPr>
            </a:lvl1pPr>
          </a:lstStyle>
          <a:p>
            <a:pPr lvl="0"/>
            <a:r>
              <a:rPr lang="de-DE"/>
              <a:t>Die Rektorin</a:t>
            </a:r>
          </a:p>
        </p:txBody>
      </p:sp>
      <p:sp>
        <p:nvSpPr>
          <p:cNvPr id="11" name="Titel 10">
            <a:extLst>
              <a:ext uri="{FF2B5EF4-FFF2-40B4-BE49-F238E27FC236}">
                <a16:creationId xmlns:a16="http://schemas.microsoft.com/office/drawing/2014/main" id="{42892AE2-5AE4-4C66-BDB2-E90006A3FFC9}"/>
              </a:ext>
            </a:extLst>
          </p:cNvPr>
          <p:cNvSpPr>
            <a:spLocks noGrp="1"/>
          </p:cNvSpPr>
          <p:nvPr>
            <p:ph type="title"/>
          </p:nvPr>
        </p:nvSpPr>
        <p:spPr/>
        <p:txBody>
          <a:bodyPr/>
          <a:lstStyle/>
          <a:p>
            <a:r>
              <a:rPr lang="de-DE"/>
              <a:t>Mastertitelformat bearbeiten</a:t>
            </a:r>
          </a:p>
        </p:txBody>
      </p:sp>
      <p:sp>
        <p:nvSpPr>
          <p:cNvPr id="12" name="Datumsplatzhalter 11">
            <a:extLst>
              <a:ext uri="{FF2B5EF4-FFF2-40B4-BE49-F238E27FC236}">
                <a16:creationId xmlns:a16="http://schemas.microsoft.com/office/drawing/2014/main" id="{4CA1FCF1-7A4A-450B-AC69-5F06634F69C2}"/>
              </a:ext>
            </a:extLst>
          </p:cNvPr>
          <p:cNvSpPr>
            <a:spLocks noGrp="1"/>
          </p:cNvSpPr>
          <p:nvPr>
            <p:ph type="dt" sz="half" idx="14"/>
          </p:nvPr>
        </p:nvSpPr>
        <p:spPr/>
        <p:txBody>
          <a:bodyPr/>
          <a:lstStyle/>
          <a:p>
            <a:endParaRPr lang="de-DE"/>
          </a:p>
        </p:txBody>
      </p:sp>
      <p:sp>
        <p:nvSpPr>
          <p:cNvPr id="13" name="Fußzeilenplatzhalter 12">
            <a:extLst>
              <a:ext uri="{FF2B5EF4-FFF2-40B4-BE49-F238E27FC236}">
                <a16:creationId xmlns:a16="http://schemas.microsoft.com/office/drawing/2014/main" id="{CB8584F6-C78B-4DEA-B304-96DAB67FFB88}"/>
              </a:ext>
            </a:extLst>
          </p:cNvPr>
          <p:cNvSpPr>
            <a:spLocks noGrp="1"/>
          </p:cNvSpPr>
          <p:nvPr>
            <p:ph type="ftr" sz="quarter" idx="15"/>
          </p:nvPr>
        </p:nvSpPr>
        <p:spPr/>
        <p:txBody>
          <a:bodyPr/>
          <a:lstStyle/>
          <a:p>
            <a:endParaRPr lang="de-DE"/>
          </a:p>
        </p:txBody>
      </p:sp>
      <p:sp>
        <p:nvSpPr>
          <p:cNvPr id="14" name="Foliennummernplatzhalter 13">
            <a:extLst>
              <a:ext uri="{FF2B5EF4-FFF2-40B4-BE49-F238E27FC236}">
                <a16:creationId xmlns:a16="http://schemas.microsoft.com/office/drawing/2014/main" id="{49F567C2-B7CD-4283-AAD3-8133DCD1AAD2}"/>
              </a:ext>
            </a:extLst>
          </p:cNvPr>
          <p:cNvSpPr>
            <a:spLocks noGrp="1"/>
          </p:cNvSpPr>
          <p:nvPr>
            <p:ph type="sldNum" sz="quarter" idx="16"/>
          </p:nvPr>
        </p:nvSpPr>
        <p:spPr/>
        <p:txBody>
          <a:bodyPr/>
          <a:lstStyle/>
          <a:p>
            <a:fld id="{242EEE4B-4F13-4B3B-896D-98344C2D1A3F}" type="slidenum">
              <a:rPr lang="de-DE" smtClean="0"/>
              <a:pPr/>
              <a:t>‹Nr.›</a:t>
            </a:fld>
            <a:endParaRPr lang="de-DE"/>
          </a:p>
        </p:txBody>
      </p:sp>
    </p:spTree>
    <p:extLst>
      <p:ext uri="{BB962C8B-B14F-4D97-AF65-F5344CB8AC3E}">
        <p14:creationId xmlns:p14="http://schemas.microsoft.com/office/powerpoint/2010/main" val="56866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U_Inhalt_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a:xfrm>
            <a:off x="3629424" y="6426003"/>
            <a:ext cx="7890576" cy="241001"/>
          </a:xfrm>
        </p:spPr>
        <p:txBody>
          <a:bodyPr/>
          <a:lstStyle/>
          <a:p>
            <a:endParaRPr lang="de-DE"/>
          </a:p>
        </p:txBody>
      </p:sp>
      <p:sp>
        <p:nvSpPr>
          <p:cNvPr id="6" name="Foliennummernplatzhalter 5"/>
          <p:cNvSpPr>
            <a:spLocks noGrp="1"/>
          </p:cNvSpPr>
          <p:nvPr>
            <p:ph type="sldNum" sz="quarter" idx="12"/>
          </p:nvPr>
        </p:nvSpPr>
        <p:spPr/>
        <p:txBody>
          <a:bodyPr/>
          <a:lstStyle/>
          <a:p>
            <a:fld id="{242EEE4B-4F13-4B3B-896D-98344C2D1A3F}" type="slidenum">
              <a:rPr lang="de-DE" smtClean="0"/>
              <a:t>‹Nr.›</a:t>
            </a:fld>
            <a:endParaRPr lang="de-DE"/>
          </a:p>
        </p:txBody>
      </p:sp>
      <p:sp>
        <p:nvSpPr>
          <p:cNvPr id="8" name="Textplatzhalter 7"/>
          <p:cNvSpPr>
            <a:spLocks noGrp="1"/>
          </p:cNvSpPr>
          <p:nvPr>
            <p:ph type="body" sz="quarter" idx="13" hasCustomPrompt="1"/>
          </p:nvPr>
        </p:nvSpPr>
        <p:spPr>
          <a:xfrm>
            <a:off x="6944691" y="759510"/>
            <a:ext cx="4561681" cy="216322"/>
          </a:xfrm>
        </p:spPr>
        <p:txBody>
          <a:bodyPr/>
          <a:lstStyle>
            <a:lvl1pPr marL="0" indent="0" algn="r">
              <a:buNone/>
              <a:defRPr sz="1000" b="1" cap="all" baseline="0">
                <a:solidFill>
                  <a:schemeClr val="tx2"/>
                </a:solidFill>
              </a:defRPr>
            </a:lvl1pPr>
          </a:lstStyle>
          <a:p>
            <a:pPr lvl="0"/>
            <a:r>
              <a:rPr lang="de-DE"/>
              <a:t>Die Rektorin</a:t>
            </a:r>
          </a:p>
        </p:txBody>
      </p:sp>
    </p:spTree>
    <p:extLst>
      <p:ext uri="{BB962C8B-B14F-4D97-AF65-F5344CB8AC3E}">
        <p14:creationId xmlns:p14="http://schemas.microsoft.com/office/powerpoint/2010/main" val="388911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U_Titelfolie">
    <p:spTree>
      <p:nvGrpSpPr>
        <p:cNvPr id="1" name=""/>
        <p:cNvGrpSpPr/>
        <p:nvPr/>
      </p:nvGrpSpPr>
      <p:grpSpPr>
        <a:xfrm>
          <a:off x="0" y="0"/>
          <a:ext cx="0" cy="0"/>
          <a:chOff x="0" y="0"/>
          <a:chExt cx="0" cy="0"/>
        </a:xfrm>
      </p:grpSpPr>
      <p:sp>
        <p:nvSpPr>
          <p:cNvPr id="7" name="Rechteck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p:nvPr>
        </p:nvSpPr>
        <p:spPr>
          <a:xfrm>
            <a:off x="3433576" y="3600001"/>
            <a:ext cx="7995224" cy="1125144"/>
          </a:xfrm>
        </p:spPr>
        <p:txBody>
          <a:bodyPr/>
          <a:lstStyle>
            <a:lvl1pPr>
              <a:defRPr sz="3400" b="0">
                <a:solidFill>
                  <a:schemeClr val="tx1"/>
                </a:solidFill>
              </a:defRPr>
            </a:lvl1pPr>
          </a:lstStyle>
          <a:p>
            <a:r>
              <a:rPr lang="de-DE"/>
              <a:t>Titelmasterformat durch Klicken bearbeiten</a:t>
            </a:r>
          </a:p>
        </p:txBody>
      </p:sp>
      <p:sp>
        <p:nvSpPr>
          <p:cNvPr id="3" name="Untertitel 2"/>
          <p:cNvSpPr>
            <a:spLocks noGrp="1"/>
          </p:cNvSpPr>
          <p:nvPr>
            <p:ph type="subTitle" idx="1"/>
          </p:nvPr>
        </p:nvSpPr>
        <p:spPr>
          <a:xfrm>
            <a:off x="3431704" y="4770000"/>
            <a:ext cx="7997096" cy="1087508"/>
          </a:xfrm>
        </p:spPr>
        <p:txBody>
          <a:bodyPr/>
          <a:lstStyle>
            <a:lvl1pPr marL="0" indent="0" algn="l">
              <a:buNone/>
              <a:defRPr sz="2200">
                <a:solidFill>
                  <a:schemeClr val="tx2"/>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de-DE"/>
              <a:t>Formatvorlage des Untertitelmasters durch Klicken bearbeiten</a:t>
            </a:r>
          </a:p>
        </p:txBody>
      </p:sp>
      <p:sp>
        <p:nvSpPr>
          <p:cNvPr id="16" name="Textplatzhalter 15"/>
          <p:cNvSpPr>
            <a:spLocks noGrp="1"/>
          </p:cNvSpPr>
          <p:nvPr>
            <p:ph type="body" sz="quarter" idx="10"/>
          </p:nvPr>
        </p:nvSpPr>
        <p:spPr>
          <a:xfrm>
            <a:off x="576000" y="6076800"/>
            <a:ext cx="4464049" cy="160512"/>
          </a:xfrm>
        </p:spPr>
        <p:txBody>
          <a:bodyPr/>
          <a:lstStyle>
            <a:lvl1pPr marL="0" indent="0">
              <a:buNone/>
              <a:defRPr sz="1000" b="1" cap="all" baseline="0">
                <a:solidFill>
                  <a:schemeClr val="tx2"/>
                </a:solidFill>
              </a:defRPr>
            </a:lvl1pPr>
          </a:lstStyle>
          <a:p>
            <a:pPr lvl="0"/>
            <a:r>
              <a:rPr lang="de-DE"/>
              <a:t>Textmasterformat bearbeiten</a:t>
            </a:r>
          </a:p>
        </p:txBody>
      </p:sp>
      <p:sp>
        <p:nvSpPr>
          <p:cNvPr id="18" name="Textplatzhalter 17"/>
          <p:cNvSpPr>
            <a:spLocks noGrp="1"/>
          </p:cNvSpPr>
          <p:nvPr>
            <p:ph type="body" sz="quarter" idx="11"/>
          </p:nvPr>
        </p:nvSpPr>
        <p:spPr>
          <a:xfrm>
            <a:off x="576000" y="6254067"/>
            <a:ext cx="4464049" cy="392102"/>
          </a:xfrm>
        </p:spPr>
        <p:txBody>
          <a:bodyPr/>
          <a:lstStyle>
            <a:lvl1pPr marL="0" indent="0">
              <a:spcBef>
                <a:spcPts val="0"/>
              </a:spcBef>
              <a:buNone/>
              <a:defRPr sz="1000"/>
            </a:lvl1pPr>
            <a:lvl2pPr marL="457631" indent="0">
              <a:buNone/>
              <a:defRPr/>
            </a:lvl2pPr>
            <a:lvl3pPr marL="914354" indent="0">
              <a:buNone/>
              <a:defRPr/>
            </a:lvl3pPr>
            <a:lvl4pPr marL="1371530" indent="0">
              <a:buNone/>
              <a:defRPr/>
            </a:lvl4pPr>
            <a:lvl5pPr marL="1828707" indent="0">
              <a:buNone/>
              <a:defRPr/>
            </a:lvl5pPr>
          </a:lstStyle>
          <a:p>
            <a:pPr lvl="0"/>
            <a:r>
              <a:rPr lang="de-DE"/>
              <a:t>Textmasterformat bearbeiten</a:t>
            </a:r>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1428801" cy="3053056"/>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1522800"/>
            <a:ext cx="2088000" cy="2088000"/>
          </a:xfrm>
          <a:prstGeom prst="rect">
            <a:avLst/>
          </a:prstGeom>
        </p:spPr>
      </p:pic>
      <p:pic>
        <p:nvPicPr>
          <p:cNvPr id="12" name="Grafik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52000" y="6176734"/>
            <a:ext cx="2476800" cy="449922"/>
          </a:xfrm>
          <a:prstGeom prst="rect">
            <a:avLst/>
          </a:prstGeom>
        </p:spPr>
      </p:pic>
    </p:spTree>
    <p:extLst>
      <p:ext uri="{BB962C8B-B14F-4D97-AF65-F5344CB8AC3E}">
        <p14:creationId xmlns:p14="http://schemas.microsoft.com/office/powerpoint/2010/main" val="295797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FeU_Inhalt_Fließtex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spcBef>
                <a:spcPts val="0"/>
              </a:spcBef>
              <a:spcAft>
                <a:spcPts val="1200"/>
              </a:spcAft>
              <a:buFontTx/>
              <a:buNone/>
              <a:defRPr/>
            </a:lvl1pPr>
            <a:lvl2pPr marL="457631" indent="0">
              <a:spcBef>
                <a:spcPts val="0"/>
              </a:spcBef>
              <a:spcAft>
                <a:spcPts val="1200"/>
              </a:spcAft>
              <a:buFontTx/>
              <a:buNone/>
              <a:defRPr/>
            </a:lvl2pPr>
            <a:lvl3pPr marL="914354" indent="0">
              <a:spcBef>
                <a:spcPts val="0"/>
              </a:spcBef>
              <a:spcAft>
                <a:spcPts val="1200"/>
              </a:spcAft>
              <a:buFontTx/>
              <a:buNone/>
              <a:defRPr/>
            </a:lvl3pPr>
            <a:lvl4pPr marL="1371530" indent="0">
              <a:spcBef>
                <a:spcPts val="0"/>
              </a:spcBef>
              <a:spcAft>
                <a:spcPts val="1200"/>
              </a:spcAft>
              <a:buFontTx/>
              <a:buNone/>
              <a:defRPr/>
            </a:lvl4pPr>
            <a:lvl5pPr marL="1828707" indent="0">
              <a:spcBef>
                <a:spcPts val="0"/>
              </a:spcBef>
              <a:spcAft>
                <a:spcPts val="1200"/>
              </a:spcAft>
              <a:buFontTx/>
              <a:buNone/>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7"/>
          <p:cNvSpPr>
            <a:spLocks noGrp="1"/>
          </p:cNvSpPr>
          <p:nvPr>
            <p:ph type="body" sz="quarter" idx="13" hasCustomPrompt="1"/>
          </p:nvPr>
        </p:nvSpPr>
        <p:spPr>
          <a:xfrm>
            <a:off x="6945452" y="759510"/>
            <a:ext cx="4561681" cy="216322"/>
          </a:xfrm>
        </p:spPr>
        <p:txBody>
          <a:bodyPr/>
          <a:lstStyle>
            <a:lvl1pPr marL="0" indent="0" algn="r">
              <a:buNone/>
              <a:defRPr sz="1000" b="1" cap="all" baseline="0">
                <a:solidFill>
                  <a:schemeClr val="tx2"/>
                </a:solidFill>
              </a:defRPr>
            </a:lvl1pPr>
          </a:lstStyle>
          <a:p>
            <a:pPr lvl="0"/>
            <a:r>
              <a:rPr lang="de-DE"/>
              <a:t>Die Rektorin</a:t>
            </a:r>
          </a:p>
        </p:txBody>
      </p:sp>
      <p:sp>
        <p:nvSpPr>
          <p:cNvPr id="11" name="Titel 10">
            <a:extLst>
              <a:ext uri="{FF2B5EF4-FFF2-40B4-BE49-F238E27FC236}">
                <a16:creationId xmlns:a16="http://schemas.microsoft.com/office/drawing/2014/main" id="{42892AE2-5AE4-4C66-BDB2-E90006A3FFC9}"/>
              </a:ext>
            </a:extLst>
          </p:cNvPr>
          <p:cNvSpPr>
            <a:spLocks noGrp="1"/>
          </p:cNvSpPr>
          <p:nvPr>
            <p:ph type="title"/>
          </p:nvPr>
        </p:nvSpPr>
        <p:spPr/>
        <p:txBody>
          <a:bodyPr/>
          <a:lstStyle/>
          <a:p>
            <a:r>
              <a:rPr lang="de-DE"/>
              <a:t>Mastertitelformat bearbeiten</a:t>
            </a:r>
          </a:p>
        </p:txBody>
      </p:sp>
      <p:sp>
        <p:nvSpPr>
          <p:cNvPr id="12" name="Datumsplatzhalter 11">
            <a:extLst>
              <a:ext uri="{FF2B5EF4-FFF2-40B4-BE49-F238E27FC236}">
                <a16:creationId xmlns:a16="http://schemas.microsoft.com/office/drawing/2014/main" id="{4CA1FCF1-7A4A-450B-AC69-5F06634F69C2}"/>
              </a:ext>
            </a:extLst>
          </p:cNvPr>
          <p:cNvSpPr>
            <a:spLocks noGrp="1"/>
          </p:cNvSpPr>
          <p:nvPr>
            <p:ph type="dt" sz="half" idx="14"/>
          </p:nvPr>
        </p:nvSpPr>
        <p:spPr/>
        <p:txBody>
          <a:bodyPr/>
          <a:lstStyle/>
          <a:p>
            <a:endParaRPr lang="de-DE"/>
          </a:p>
        </p:txBody>
      </p:sp>
      <p:sp>
        <p:nvSpPr>
          <p:cNvPr id="13" name="Fußzeilenplatzhalter 12">
            <a:extLst>
              <a:ext uri="{FF2B5EF4-FFF2-40B4-BE49-F238E27FC236}">
                <a16:creationId xmlns:a16="http://schemas.microsoft.com/office/drawing/2014/main" id="{CB8584F6-C78B-4DEA-B304-96DAB67FFB88}"/>
              </a:ext>
            </a:extLst>
          </p:cNvPr>
          <p:cNvSpPr>
            <a:spLocks noGrp="1"/>
          </p:cNvSpPr>
          <p:nvPr>
            <p:ph type="ftr" sz="quarter" idx="15"/>
          </p:nvPr>
        </p:nvSpPr>
        <p:spPr/>
        <p:txBody>
          <a:bodyPr/>
          <a:lstStyle/>
          <a:p>
            <a:endParaRPr lang="de-DE"/>
          </a:p>
        </p:txBody>
      </p:sp>
      <p:sp>
        <p:nvSpPr>
          <p:cNvPr id="14" name="Foliennummernplatzhalter 13">
            <a:extLst>
              <a:ext uri="{FF2B5EF4-FFF2-40B4-BE49-F238E27FC236}">
                <a16:creationId xmlns:a16="http://schemas.microsoft.com/office/drawing/2014/main" id="{49F567C2-B7CD-4283-AAD3-8133DCD1AAD2}"/>
              </a:ext>
            </a:extLst>
          </p:cNvPr>
          <p:cNvSpPr>
            <a:spLocks noGrp="1"/>
          </p:cNvSpPr>
          <p:nvPr>
            <p:ph type="sldNum" sz="quarter" idx="16"/>
          </p:nvPr>
        </p:nvSpPr>
        <p:spPr/>
        <p:txBody>
          <a:bodyPr/>
          <a:lstStyle/>
          <a:p>
            <a:fld id="{242EEE4B-4F13-4B3B-896D-98344C2D1A3F}" type="slidenum">
              <a:rPr lang="de-DE" smtClean="0"/>
              <a:pPr/>
              <a:t>‹Nr.›</a:t>
            </a:fld>
            <a:endParaRPr lang="de-DE"/>
          </a:p>
        </p:txBody>
      </p:sp>
    </p:spTree>
    <p:extLst>
      <p:ext uri="{BB962C8B-B14F-4D97-AF65-F5344CB8AC3E}">
        <p14:creationId xmlns:p14="http://schemas.microsoft.com/office/powerpoint/2010/main" val="341488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eU_Inhalt_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a:xfrm>
            <a:off x="3629424" y="6426003"/>
            <a:ext cx="7890576" cy="241001"/>
          </a:xfrm>
        </p:spPr>
        <p:txBody>
          <a:bodyPr/>
          <a:lstStyle/>
          <a:p>
            <a:endParaRPr lang="de-DE"/>
          </a:p>
        </p:txBody>
      </p:sp>
      <p:sp>
        <p:nvSpPr>
          <p:cNvPr id="6" name="Foliennummernplatzhalter 5"/>
          <p:cNvSpPr>
            <a:spLocks noGrp="1"/>
          </p:cNvSpPr>
          <p:nvPr>
            <p:ph type="sldNum" sz="quarter" idx="12"/>
          </p:nvPr>
        </p:nvSpPr>
        <p:spPr/>
        <p:txBody>
          <a:bodyPr/>
          <a:lstStyle/>
          <a:p>
            <a:fld id="{242EEE4B-4F13-4B3B-896D-98344C2D1A3F}" type="slidenum">
              <a:rPr lang="de-DE" smtClean="0"/>
              <a:t>‹Nr.›</a:t>
            </a:fld>
            <a:endParaRPr lang="de-DE"/>
          </a:p>
        </p:txBody>
      </p:sp>
      <p:sp>
        <p:nvSpPr>
          <p:cNvPr id="8" name="Textplatzhalter 7"/>
          <p:cNvSpPr>
            <a:spLocks noGrp="1"/>
          </p:cNvSpPr>
          <p:nvPr>
            <p:ph type="body" sz="quarter" idx="13" hasCustomPrompt="1"/>
          </p:nvPr>
        </p:nvSpPr>
        <p:spPr>
          <a:xfrm>
            <a:off x="6944691" y="759510"/>
            <a:ext cx="4561681" cy="216322"/>
          </a:xfrm>
        </p:spPr>
        <p:txBody>
          <a:bodyPr/>
          <a:lstStyle>
            <a:lvl1pPr marL="0" indent="0" algn="r">
              <a:buNone/>
              <a:defRPr sz="1000" b="1" cap="all" baseline="0">
                <a:solidFill>
                  <a:schemeClr val="tx2"/>
                </a:solidFill>
              </a:defRPr>
            </a:lvl1pPr>
          </a:lstStyle>
          <a:p>
            <a:pPr lvl="0"/>
            <a:r>
              <a:rPr lang="de-DE"/>
              <a:t>Die Rektorin</a:t>
            </a:r>
          </a:p>
        </p:txBody>
      </p:sp>
    </p:spTree>
    <p:extLst>
      <p:ext uri="{BB962C8B-B14F-4D97-AF65-F5344CB8AC3E}">
        <p14:creationId xmlns:p14="http://schemas.microsoft.com/office/powerpoint/2010/main" val="38613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20000" y="1522800"/>
            <a:ext cx="10800000" cy="394032"/>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720000" y="2088000"/>
            <a:ext cx="10800000" cy="3933287"/>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1967541" y="6426003"/>
            <a:ext cx="1248139" cy="241001"/>
          </a:xfrm>
          <a:prstGeom prst="rect">
            <a:avLst/>
          </a:prstGeom>
        </p:spPr>
        <p:txBody>
          <a:bodyPr vert="horz" lIns="0" tIns="0" rIns="0" bIns="0" rtlCol="0" anchor="t" anchorCtr="0"/>
          <a:lstStyle>
            <a:lvl1pPr algn="l">
              <a:defRPr sz="900">
                <a:solidFill>
                  <a:schemeClr val="tx2"/>
                </a:solidFill>
              </a:defRPr>
            </a:lvl1pPr>
          </a:lstStyle>
          <a:p>
            <a:fld id="{5E779D04-331B-4B08-BFF7-475F2F4F9928}" type="datetime1">
              <a:rPr lang="de-DE" smtClean="0"/>
              <a:t>07.05.2026</a:t>
            </a:fld>
            <a:endParaRPr lang="de-DE" dirty="0"/>
          </a:p>
        </p:txBody>
      </p:sp>
      <p:sp>
        <p:nvSpPr>
          <p:cNvPr id="5" name="Fußzeilenplatzhalter 4"/>
          <p:cNvSpPr>
            <a:spLocks noGrp="1"/>
          </p:cNvSpPr>
          <p:nvPr>
            <p:ph type="ftr" sz="quarter" idx="3"/>
          </p:nvPr>
        </p:nvSpPr>
        <p:spPr>
          <a:xfrm>
            <a:off x="3629424" y="6426003"/>
            <a:ext cx="7890576" cy="241001"/>
          </a:xfrm>
          <a:prstGeom prst="rect">
            <a:avLst/>
          </a:prstGeom>
        </p:spPr>
        <p:txBody>
          <a:bodyPr vert="horz" lIns="0" tIns="0" rIns="0" bIns="0" rtlCol="0" anchor="t" anchorCtr="0"/>
          <a:lstStyle>
            <a:lvl1pPr algn="r">
              <a:defRPr sz="900" b="1">
                <a:solidFill>
                  <a:schemeClr val="tx2"/>
                </a:solidFill>
              </a:defRPr>
            </a:lvl1pPr>
          </a:lstStyle>
          <a:p>
            <a:r>
              <a:rPr lang="de-DE" dirty="0"/>
              <a:t>Bernhard Beispiel, Dez. 3.3 – Organisations- und Personalentwicklung</a:t>
            </a:r>
          </a:p>
        </p:txBody>
      </p:sp>
      <p:sp>
        <p:nvSpPr>
          <p:cNvPr id="6" name="Foliennummernplatzhalter 5"/>
          <p:cNvSpPr>
            <a:spLocks noGrp="1"/>
          </p:cNvSpPr>
          <p:nvPr>
            <p:ph type="sldNum" sz="quarter" idx="4"/>
          </p:nvPr>
        </p:nvSpPr>
        <p:spPr>
          <a:xfrm>
            <a:off x="1055440" y="6426003"/>
            <a:ext cx="553693" cy="241001"/>
          </a:xfrm>
          <a:prstGeom prst="rect">
            <a:avLst/>
          </a:prstGeom>
        </p:spPr>
        <p:txBody>
          <a:bodyPr vert="horz" lIns="0" tIns="0" rIns="0" bIns="0" rtlCol="0" anchor="t" anchorCtr="0"/>
          <a:lstStyle>
            <a:lvl1pPr algn="l">
              <a:defRPr sz="900" b="1">
                <a:solidFill>
                  <a:schemeClr val="tx2"/>
                </a:solidFill>
              </a:defRPr>
            </a:lvl1pPr>
          </a:lstStyle>
          <a:p>
            <a:fld id="{242EEE4B-4F13-4B3B-896D-98344C2D1A3F}" type="slidenum">
              <a:rPr lang="de-DE" smtClean="0"/>
              <a:pPr/>
              <a:t>‹Nr.›</a:t>
            </a:fld>
            <a:endParaRPr lang="de-DE" dirty="0"/>
          </a:p>
        </p:txBody>
      </p:sp>
      <p:cxnSp>
        <p:nvCxnSpPr>
          <p:cNvPr id="10" name="Gerade Verbindung 9"/>
          <p:cNvCxnSpPr>
            <a:cxnSpLocks/>
          </p:cNvCxnSpPr>
          <p:nvPr userDrawn="1"/>
        </p:nvCxnSpPr>
        <p:spPr>
          <a:xfrm>
            <a:off x="1946361" y="997834"/>
            <a:ext cx="957363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720000" y="6282000"/>
            <a:ext cx="1080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liennummernplatzhalter 5"/>
          <p:cNvSpPr txBox="1">
            <a:spLocks/>
          </p:cNvSpPr>
          <p:nvPr userDrawn="1"/>
        </p:nvSpPr>
        <p:spPr>
          <a:xfrm>
            <a:off x="715567" y="6426003"/>
            <a:ext cx="431456" cy="241001"/>
          </a:xfrm>
          <a:prstGeom prst="rect">
            <a:avLst/>
          </a:prstGeom>
        </p:spPr>
        <p:txBody>
          <a:bodyPr vert="horz" lIns="0" tIns="0" rIns="0" bIns="0" rtlCol="0" anchor="t" anchorCtr="0"/>
          <a:lstStyle>
            <a:defPPr>
              <a:defRPr lang="de-DE"/>
            </a:defPPr>
            <a:lvl1pPr marL="0" algn="l" defTabSz="914353" rtl="0" eaLnBrk="1" latinLnBrk="0" hangingPunct="1">
              <a:defRPr sz="900" b="1" kern="1200">
                <a:solidFill>
                  <a:schemeClr val="tx2"/>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a:lstStyle>
          <a:p>
            <a:r>
              <a:rPr lang="de-DE" sz="900" dirty="0"/>
              <a:t>Folie</a:t>
            </a:r>
          </a:p>
        </p:txBody>
      </p:sp>
      <p:pic>
        <p:nvPicPr>
          <p:cNvPr id="13" name="Grafik 12">
            <a:extLst>
              <a:ext uri="{FF2B5EF4-FFF2-40B4-BE49-F238E27FC236}">
                <a16:creationId xmlns:a16="http://schemas.microsoft.com/office/drawing/2014/main" id="{99F98AAF-3F58-4BE1-8E23-1552E1CD15A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567" y="522388"/>
            <a:ext cx="3168352" cy="585746"/>
          </a:xfrm>
          <a:prstGeom prst="rect">
            <a:avLst/>
          </a:prstGeom>
        </p:spPr>
      </p:pic>
    </p:spTree>
    <p:extLst>
      <p:ext uri="{BB962C8B-B14F-4D97-AF65-F5344CB8AC3E}">
        <p14:creationId xmlns:p14="http://schemas.microsoft.com/office/powerpoint/2010/main" val="28969830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53" rtl="0" eaLnBrk="1" latinLnBrk="0" hangingPunct="1">
        <a:spcBef>
          <a:spcPct val="0"/>
        </a:spcBef>
        <a:buNone/>
        <a:defRPr sz="2200" b="1" kern="1200">
          <a:solidFill>
            <a:schemeClr val="tx2"/>
          </a:solidFill>
          <a:latin typeface="+mj-lt"/>
          <a:ea typeface="+mj-ea"/>
          <a:cs typeface="+mj-cs"/>
        </a:defRPr>
      </a:lvl1pPr>
    </p:titleStyle>
    <p:bodyStyle>
      <a:lvl1pPr marL="250022" indent="-250022" algn="l" defTabSz="914353" rtl="0" eaLnBrk="1" latinLnBrk="0" hangingPunct="1">
        <a:spcBef>
          <a:spcPct val="20000"/>
        </a:spcBef>
        <a:buClr>
          <a:schemeClr val="tx2"/>
        </a:buClr>
        <a:buFont typeface="Arial" panose="020B0604020202020204" pitchFamily="34" charset="0"/>
        <a:buChar char="•"/>
        <a:defRPr sz="1700" kern="1200">
          <a:solidFill>
            <a:schemeClr val="tx1"/>
          </a:solidFill>
          <a:latin typeface="+mn-lt"/>
          <a:ea typeface="+mn-ea"/>
          <a:cs typeface="+mn-cs"/>
        </a:defRPr>
      </a:lvl1pPr>
      <a:lvl2pPr marL="693143" indent="-235512" algn="l" defTabSz="914353" rtl="0" eaLnBrk="1" latinLnBrk="0" hangingPunct="1">
        <a:spcBef>
          <a:spcPct val="20000"/>
        </a:spcBef>
        <a:buClr>
          <a:schemeClr val="tx2"/>
        </a:buClr>
        <a:buFont typeface="Arial" panose="020B0604020202020204" pitchFamily="34" charset="0"/>
        <a:buChar char="•"/>
        <a:defRPr sz="1700" kern="1200">
          <a:solidFill>
            <a:schemeClr val="tx1"/>
          </a:solidFill>
          <a:latin typeface="+mn-lt"/>
          <a:ea typeface="+mn-ea"/>
          <a:cs typeface="+mn-cs"/>
        </a:defRPr>
      </a:lvl2pPr>
      <a:lvl3pPr marL="1142942" indent="-228588" algn="l" defTabSz="914353" rtl="0" eaLnBrk="1" latinLnBrk="0" hangingPunct="1">
        <a:spcBef>
          <a:spcPct val="20000"/>
        </a:spcBef>
        <a:buClr>
          <a:schemeClr val="tx2"/>
        </a:buClr>
        <a:buFont typeface="Arial" panose="020B0604020202020204" pitchFamily="34" charset="0"/>
        <a:buChar char="•"/>
        <a:defRPr sz="1700" kern="1200">
          <a:solidFill>
            <a:schemeClr val="tx1"/>
          </a:solidFill>
          <a:latin typeface="+mn-lt"/>
          <a:ea typeface="+mn-ea"/>
          <a:cs typeface="+mn-cs"/>
        </a:defRPr>
      </a:lvl3pPr>
      <a:lvl4pPr marL="1600118" indent="-228588" algn="l" defTabSz="914353" rtl="0" eaLnBrk="1" latinLnBrk="0" hangingPunct="1">
        <a:spcBef>
          <a:spcPct val="20000"/>
        </a:spcBef>
        <a:buClr>
          <a:schemeClr val="tx2"/>
        </a:buClr>
        <a:buFont typeface="Arial" panose="020B0604020202020204" pitchFamily="34" charset="0"/>
        <a:buChar char="•"/>
        <a:defRPr sz="1700" kern="1200">
          <a:solidFill>
            <a:schemeClr val="tx1"/>
          </a:solidFill>
          <a:latin typeface="+mn-lt"/>
          <a:ea typeface="+mn-ea"/>
          <a:cs typeface="+mn-cs"/>
        </a:defRPr>
      </a:lvl4pPr>
      <a:lvl5pPr marL="2057295" indent="-228588" algn="l" defTabSz="914353" rtl="0" eaLnBrk="1" latinLnBrk="0" hangingPunct="1">
        <a:spcBef>
          <a:spcPct val="20000"/>
        </a:spcBef>
        <a:buClr>
          <a:schemeClr val="tx2"/>
        </a:buClr>
        <a:buFont typeface="Arial" panose="020B0604020202020204" pitchFamily="34" charset="0"/>
        <a:buChar char="•"/>
        <a:defRPr sz="17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296000" y="1522800"/>
            <a:ext cx="10224000" cy="394032"/>
          </a:xfrm>
          <a:prstGeom prst="rect">
            <a:avLst/>
          </a:prstGeom>
        </p:spPr>
        <p:txBody>
          <a:bodyPr vert="horz" lIns="0" tIns="0" rIns="0" bIns="0" rtlCol="0" anchor="t" anchorCtr="0">
            <a:noAutofit/>
          </a:bodyPr>
          <a:lstStyle/>
          <a:p>
            <a:r>
              <a:rPr lang="de-DE"/>
              <a:t>Titelmasterformat durch Klicken bearbeiten</a:t>
            </a:r>
          </a:p>
        </p:txBody>
      </p:sp>
      <p:sp>
        <p:nvSpPr>
          <p:cNvPr id="3" name="Textplatzhalter 2"/>
          <p:cNvSpPr>
            <a:spLocks noGrp="1"/>
          </p:cNvSpPr>
          <p:nvPr>
            <p:ph type="body" idx="1"/>
          </p:nvPr>
        </p:nvSpPr>
        <p:spPr>
          <a:xfrm>
            <a:off x="1296000" y="2088000"/>
            <a:ext cx="10224000" cy="3933287"/>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1967541" y="6426003"/>
            <a:ext cx="1248139" cy="241001"/>
          </a:xfrm>
          <a:prstGeom prst="rect">
            <a:avLst/>
          </a:prstGeom>
        </p:spPr>
        <p:txBody>
          <a:bodyPr vert="horz" lIns="0" tIns="0" rIns="0" bIns="0" rtlCol="0" anchor="t" anchorCtr="0"/>
          <a:lstStyle>
            <a:lvl1pPr algn="l">
              <a:defRPr sz="900">
                <a:solidFill>
                  <a:schemeClr val="tx2"/>
                </a:solidFill>
              </a:defRPr>
            </a:lvl1pPr>
          </a:lstStyle>
          <a:p>
            <a:endParaRPr lang="de-DE"/>
          </a:p>
        </p:txBody>
      </p:sp>
      <p:sp>
        <p:nvSpPr>
          <p:cNvPr id="5" name="Fußzeilenplatzhalter 4"/>
          <p:cNvSpPr>
            <a:spLocks noGrp="1"/>
          </p:cNvSpPr>
          <p:nvPr>
            <p:ph type="ftr" sz="quarter" idx="3"/>
          </p:nvPr>
        </p:nvSpPr>
        <p:spPr>
          <a:xfrm>
            <a:off x="3629424" y="6426003"/>
            <a:ext cx="7890576" cy="241001"/>
          </a:xfrm>
          <a:prstGeom prst="rect">
            <a:avLst/>
          </a:prstGeom>
        </p:spPr>
        <p:txBody>
          <a:bodyPr vert="horz" lIns="0" tIns="0" rIns="0" bIns="0" rtlCol="0" anchor="t" anchorCtr="0"/>
          <a:lstStyle>
            <a:lvl1pPr algn="r">
              <a:defRPr sz="900" b="1">
                <a:solidFill>
                  <a:schemeClr val="tx2"/>
                </a:solidFill>
              </a:defRPr>
            </a:lvl1pPr>
          </a:lstStyle>
          <a:p>
            <a:endParaRPr lang="de-DE"/>
          </a:p>
        </p:txBody>
      </p:sp>
      <p:sp>
        <p:nvSpPr>
          <p:cNvPr id="6" name="Foliennummernplatzhalter 5"/>
          <p:cNvSpPr>
            <a:spLocks noGrp="1"/>
          </p:cNvSpPr>
          <p:nvPr>
            <p:ph type="sldNum" sz="quarter" idx="4"/>
          </p:nvPr>
        </p:nvSpPr>
        <p:spPr>
          <a:xfrm>
            <a:off x="1055440" y="6426003"/>
            <a:ext cx="553693" cy="241001"/>
          </a:xfrm>
          <a:prstGeom prst="rect">
            <a:avLst/>
          </a:prstGeom>
        </p:spPr>
        <p:txBody>
          <a:bodyPr vert="horz" lIns="0" tIns="0" rIns="0" bIns="0" rtlCol="0" anchor="t" anchorCtr="0"/>
          <a:lstStyle>
            <a:lvl1pPr algn="l">
              <a:defRPr sz="900" b="1">
                <a:solidFill>
                  <a:schemeClr val="tx2"/>
                </a:solidFill>
              </a:defRPr>
            </a:lvl1pPr>
          </a:lstStyle>
          <a:p>
            <a:fld id="{242EEE4B-4F13-4B3B-896D-98344C2D1A3F}" type="slidenum">
              <a:rPr lang="de-DE" smtClean="0"/>
              <a:pPr/>
              <a:t>‹Nr.›</a:t>
            </a:fld>
            <a:endParaRPr lang="de-DE"/>
          </a:p>
        </p:txBody>
      </p:sp>
      <p:cxnSp>
        <p:nvCxnSpPr>
          <p:cNvPr id="10" name="Gerade Verbindung 9"/>
          <p:cNvCxnSpPr/>
          <p:nvPr userDrawn="1"/>
        </p:nvCxnSpPr>
        <p:spPr>
          <a:xfrm>
            <a:off x="1296000" y="997834"/>
            <a:ext cx="1022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720000" y="6282000"/>
            <a:ext cx="1080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liennummernplatzhalter 5"/>
          <p:cNvSpPr txBox="1">
            <a:spLocks/>
          </p:cNvSpPr>
          <p:nvPr userDrawn="1"/>
        </p:nvSpPr>
        <p:spPr>
          <a:xfrm>
            <a:off x="715567" y="6426003"/>
            <a:ext cx="431456" cy="241001"/>
          </a:xfrm>
          <a:prstGeom prst="rect">
            <a:avLst/>
          </a:prstGeom>
        </p:spPr>
        <p:txBody>
          <a:bodyPr vert="horz" lIns="0" tIns="0" rIns="0" bIns="0" rtlCol="0" anchor="t" anchorCtr="0"/>
          <a:lstStyle>
            <a:defPPr>
              <a:defRPr lang="de-DE"/>
            </a:defPPr>
            <a:lvl1pPr marL="0" algn="l" defTabSz="914353" rtl="0" eaLnBrk="1" latinLnBrk="0" hangingPunct="1">
              <a:defRPr sz="900" b="1" kern="1200">
                <a:solidFill>
                  <a:schemeClr val="tx2"/>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a:lstStyle>
          <a:p>
            <a:r>
              <a:rPr lang="de-DE" sz="900"/>
              <a:t>Folie</a:t>
            </a:r>
          </a:p>
        </p:txBody>
      </p:sp>
      <p:pic>
        <p:nvPicPr>
          <p:cNvPr id="20" name="Grafik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0000" y="579276"/>
            <a:ext cx="2476800" cy="448838"/>
          </a:xfrm>
          <a:prstGeom prst="rect">
            <a:avLst/>
          </a:prstGeom>
        </p:spPr>
      </p:pic>
    </p:spTree>
    <p:extLst>
      <p:ext uri="{BB962C8B-B14F-4D97-AF65-F5344CB8AC3E}">
        <p14:creationId xmlns:p14="http://schemas.microsoft.com/office/powerpoint/2010/main" val="291608000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53" rtl="0" eaLnBrk="1" latinLnBrk="0" hangingPunct="1">
        <a:spcBef>
          <a:spcPct val="0"/>
        </a:spcBef>
        <a:buNone/>
        <a:defRPr sz="2200" b="1" kern="1200">
          <a:solidFill>
            <a:schemeClr val="tx2"/>
          </a:solidFill>
          <a:latin typeface="+mj-lt"/>
          <a:ea typeface="+mj-ea"/>
          <a:cs typeface="+mj-cs"/>
        </a:defRPr>
      </a:lvl1pPr>
    </p:titleStyle>
    <p:bodyStyle>
      <a:lvl1pPr marL="250022" indent="-250022"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1pPr>
      <a:lvl2pPr marL="693143" indent="-235512"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2pPr>
      <a:lvl3pPr marL="1142942" indent="-228588"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3pPr>
      <a:lvl4pPr marL="1600118" indent="-228588"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4pPr>
      <a:lvl5pPr marL="2057295" indent="-228588"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296000" y="1522800"/>
            <a:ext cx="10224000" cy="394032"/>
          </a:xfrm>
          <a:prstGeom prst="rect">
            <a:avLst/>
          </a:prstGeom>
        </p:spPr>
        <p:txBody>
          <a:bodyPr vert="horz" lIns="0" tIns="0" rIns="0" bIns="0" rtlCol="0" anchor="t" anchorCtr="0">
            <a:noAutofit/>
          </a:bodyPr>
          <a:lstStyle/>
          <a:p>
            <a:r>
              <a:rPr lang="de-DE"/>
              <a:t>Titelmasterformat durch Klicken bearbeiten</a:t>
            </a:r>
          </a:p>
        </p:txBody>
      </p:sp>
      <p:sp>
        <p:nvSpPr>
          <p:cNvPr id="3" name="Textplatzhalter 2"/>
          <p:cNvSpPr>
            <a:spLocks noGrp="1"/>
          </p:cNvSpPr>
          <p:nvPr>
            <p:ph type="body" idx="1"/>
          </p:nvPr>
        </p:nvSpPr>
        <p:spPr>
          <a:xfrm>
            <a:off x="1296000" y="2088000"/>
            <a:ext cx="10224000" cy="3933287"/>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1967541" y="6426003"/>
            <a:ext cx="1248139" cy="241001"/>
          </a:xfrm>
          <a:prstGeom prst="rect">
            <a:avLst/>
          </a:prstGeom>
        </p:spPr>
        <p:txBody>
          <a:bodyPr vert="horz" lIns="0" tIns="0" rIns="0" bIns="0" rtlCol="0" anchor="t" anchorCtr="0"/>
          <a:lstStyle>
            <a:lvl1pPr algn="l">
              <a:defRPr sz="900">
                <a:solidFill>
                  <a:schemeClr val="tx2"/>
                </a:solidFill>
              </a:defRPr>
            </a:lvl1pPr>
          </a:lstStyle>
          <a:p>
            <a:endParaRPr lang="de-DE"/>
          </a:p>
        </p:txBody>
      </p:sp>
      <p:sp>
        <p:nvSpPr>
          <p:cNvPr id="5" name="Fußzeilenplatzhalter 4"/>
          <p:cNvSpPr>
            <a:spLocks noGrp="1"/>
          </p:cNvSpPr>
          <p:nvPr>
            <p:ph type="ftr" sz="quarter" idx="3"/>
          </p:nvPr>
        </p:nvSpPr>
        <p:spPr>
          <a:xfrm>
            <a:off x="3629424" y="6426003"/>
            <a:ext cx="7890576" cy="241001"/>
          </a:xfrm>
          <a:prstGeom prst="rect">
            <a:avLst/>
          </a:prstGeom>
        </p:spPr>
        <p:txBody>
          <a:bodyPr vert="horz" lIns="0" tIns="0" rIns="0" bIns="0" rtlCol="0" anchor="t" anchorCtr="0"/>
          <a:lstStyle>
            <a:lvl1pPr algn="r">
              <a:defRPr sz="900" b="1">
                <a:solidFill>
                  <a:schemeClr val="tx2"/>
                </a:solidFill>
              </a:defRPr>
            </a:lvl1pPr>
          </a:lstStyle>
          <a:p>
            <a:endParaRPr lang="de-DE"/>
          </a:p>
        </p:txBody>
      </p:sp>
      <p:sp>
        <p:nvSpPr>
          <p:cNvPr id="6" name="Foliennummernplatzhalter 5"/>
          <p:cNvSpPr>
            <a:spLocks noGrp="1"/>
          </p:cNvSpPr>
          <p:nvPr>
            <p:ph type="sldNum" sz="quarter" idx="4"/>
          </p:nvPr>
        </p:nvSpPr>
        <p:spPr>
          <a:xfrm>
            <a:off x="1055440" y="6426003"/>
            <a:ext cx="553693" cy="241001"/>
          </a:xfrm>
          <a:prstGeom prst="rect">
            <a:avLst/>
          </a:prstGeom>
        </p:spPr>
        <p:txBody>
          <a:bodyPr vert="horz" lIns="0" tIns="0" rIns="0" bIns="0" rtlCol="0" anchor="t" anchorCtr="0"/>
          <a:lstStyle>
            <a:lvl1pPr algn="l">
              <a:defRPr sz="900" b="1">
                <a:solidFill>
                  <a:schemeClr val="tx2"/>
                </a:solidFill>
              </a:defRPr>
            </a:lvl1pPr>
          </a:lstStyle>
          <a:p>
            <a:fld id="{242EEE4B-4F13-4B3B-896D-98344C2D1A3F}" type="slidenum">
              <a:rPr lang="de-DE" smtClean="0"/>
              <a:pPr/>
              <a:t>‹Nr.›</a:t>
            </a:fld>
            <a:endParaRPr lang="de-DE"/>
          </a:p>
        </p:txBody>
      </p:sp>
      <p:cxnSp>
        <p:nvCxnSpPr>
          <p:cNvPr id="10" name="Gerade Verbindung 9"/>
          <p:cNvCxnSpPr/>
          <p:nvPr userDrawn="1"/>
        </p:nvCxnSpPr>
        <p:spPr>
          <a:xfrm>
            <a:off x="1296000" y="997834"/>
            <a:ext cx="1022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720000" y="6282000"/>
            <a:ext cx="1080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liennummernplatzhalter 5"/>
          <p:cNvSpPr txBox="1">
            <a:spLocks/>
          </p:cNvSpPr>
          <p:nvPr userDrawn="1"/>
        </p:nvSpPr>
        <p:spPr>
          <a:xfrm>
            <a:off x="715567" y="6426003"/>
            <a:ext cx="431456" cy="241001"/>
          </a:xfrm>
          <a:prstGeom prst="rect">
            <a:avLst/>
          </a:prstGeom>
        </p:spPr>
        <p:txBody>
          <a:bodyPr vert="horz" lIns="0" tIns="0" rIns="0" bIns="0" rtlCol="0" anchor="t" anchorCtr="0"/>
          <a:lstStyle>
            <a:defPPr>
              <a:defRPr lang="de-DE"/>
            </a:defPPr>
            <a:lvl1pPr marL="0" algn="l" defTabSz="914353" rtl="0" eaLnBrk="1" latinLnBrk="0" hangingPunct="1">
              <a:defRPr sz="900" b="1" kern="1200">
                <a:solidFill>
                  <a:schemeClr val="tx2"/>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a:lstStyle>
          <a:p>
            <a:r>
              <a:rPr lang="de-DE" sz="900"/>
              <a:t>Folie</a:t>
            </a:r>
          </a:p>
        </p:txBody>
      </p:sp>
      <p:pic>
        <p:nvPicPr>
          <p:cNvPr id="20" name="Grafik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0000" y="579276"/>
            <a:ext cx="2476800" cy="448838"/>
          </a:xfrm>
          <a:prstGeom prst="rect">
            <a:avLst/>
          </a:prstGeom>
        </p:spPr>
      </p:pic>
    </p:spTree>
    <p:extLst>
      <p:ext uri="{BB962C8B-B14F-4D97-AF65-F5344CB8AC3E}">
        <p14:creationId xmlns:p14="http://schemas.microsoft.com/office/powerpoint/2010/main" val="31117893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53" rtl="0" eaLnBrk="1" latinLnBrk="0" hangingPunct="1">
        <a:spcBef>
          <a:spcPct val="0"/>
        </a:spcBef>
        <a:buNone/>
        <a:defRPr sz="2200" b="1" kern="1200">
          <a:solidFill>
            <a:schemeClr val="tx2"/>
          </a:solidFill>
          <a:latin typeface="+mj-lt"/>
          <a:ea typeface="+mj-ea"/>
          <a:cs typeface="+mj-cs"/>
        </a:defRPr>
      </a:lvl1pPr>
    </p:titleStyle>
    <p:bodyStyle>
      <a:lvl1pPr marL="250022" indent="-250022"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1pPr>
      <a:lvl2pPr marL="693143" indent="-235512"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2pPr>
      <a:lvl3pPr marL="1142942" indent="-228588"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3pPr>
      <a:lvl4pPr marL="1600118" indent="-228588"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4pPr>
      <a:lvl5pPr marL="2057295" indent="-228588"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prwiss@fernuni-hagen.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7368" y="3429000"/>
            <a:ext cx="11021432" cy="2664296"/>
          </a:xfrm>
        </p:spPr>
        <p:txBody>
          <a:bodyPr/>
          <a:lstStyle/>
          <a:p>
            <a:pPr algn="ctr">
              <a:lnSpc>
                <a:spcPct val="150000"/>
              </a:lnSpc>
            </a:pPr>
            <a:r>
              <a:rPr lang="de-DE" sz="4000" b="1" dirty="0"/>
              <a:t>Herzlich</a:t>
            </a:r>
            <a:r>
              <a:rPr lang="de-DE" sz="4400" b="1" dirty="0"/>
              <a:t> willkommen</a:t>
            </a:r>
            <a:br>
              <a:rPr lang="de-DE" sz="3200" b="1" dirty="0"/>
            </a:br>
            <a:r>
              <a:rPr lang="de-DE" sz="2000" b="1" dirty="0"/>
              <a:t>zur Personalversammlung </a:t>
            </a:r>
            <a:br>
              <a:rPr lang="de-DE" sz="2000" b="1" dirty="0"/>
            </a:br>
            <a:r>
              <a:rPr lang="de-DE" sz="2000" b="1" dirty="0"/>
              <a:t>der wissenschaftlich und künstlerisch Beschäftigten</a:t>
            </a:r>
            <a:br>
              <a:rPr lang="de-DE" sz="2000" b="1" dirty="0"/>
            </a:br>
            <a:r>
              <a:rPr lang="de-DE" sz="2000" b="1" dirty="0"/>
              <a:t>am 07.05.2026</a:t>
            </a:r>
            <a:endParaRPr lang="de-DE" sz="3200" b="1" dirty="0"/>
          </a:p>
        </p:txBody>
      </p:sp>
    </p:spTree>
    <p:extLst>
      <p:ext uri="{BB962C8B-B14F-4D97-AF65-F5344CB8AC3E}">
        <p14:creationId xmlns:p14="http://schemas.microsoft.com/office/powerpoint/2010/main" val="161333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dirty="0"/>
              <a:t>Personalversammlung 07.05.2026</a:t>
            </a:r>
          </a:p>
        </p:txBody>
      </p:sp>
      <p:sp>
        <p:nvSpPr>
          <p:cNvPr id="6" name="Foliennummernplatzhalter 5"/>
          <p:cNvSpPr>
            <a:spLocks noGrp="1"/>
          </p:cNvSpPr>
          <p:nvPr>
            <p:ph type="sldNum" sz="quarter" idx="12"/>
          </p:nvPr>
        </p:nvSpPr>
        <p:spPr/>
        <p:txBody>
          <a:bodyPr/>
          <a:lstStyle/>
          <a:p>
            <a:fld id="{242EEE4B-4F13-4B3B-896D-98344C2D1A3F}" type="slidenum">
              <a:rPr lang="de-DE" smtClean="0"/>
              <a:t>10</a:t>
            </a:fld>
            <a:endParaRPr lang="de-DE" dirty="0"/>
          </a:p>
        </p:txBody>
      </p:sp>
      <p:sp>
        <p:nvSpPr>
          <p:cNvPr id="7" name="Textplatzhalter 6"/>
          <p:cNvSpPr>
            <a:spLocks noGrp="1"/>
          </p:cNvSpPr>
          <p:nvPr>
            <p:ph type="body" sz="quarter" idx="13"/>
          </p:nvPr>
        </p:nvSpPr>
        <p:spPr>
          <a:xfrm>
            <a:off x="6096000" y="759510"/>
            <a:ext cx="5411133" cy="216322"/>
          </a:xfrm>
        </p:spPr>
        <p:txBody>
          <a:bodyPr/>
          <a:lstStyle/>
          <a:p>
            <a:r>
              <a:rPr lang="de-DE" dirty="0"/>
              <a:t>Personalrat der wissenschaftlich und künstlerisch Beschäftigten</a:t>
            </a:r>
          </a:p>
        </p:txBody>
      </p:sp>
      <p:graphicFrame>
        <p:nvGraphicFramePr>
          <p:cNvPr id="9" name="Objekt 2">
            <a:extLst>
              <a:ext uri="{FF2B5EF4-FFF2-40B4-BE49-F238E27FC236}">
                <a16:creationId xmlns:a16="http://schemas.microsoft.com/office/drawing/2014/main" id="{BDBAE86F-19D7-4565-B346-677B061F1C86}"/>
              </a:ext>
            </a:extLst>
          </p:cNvPr>
          <p:cNvGraphicFramePr>
            <a:graphicFrameLocks/>
          </p:cNvGraphicFramePr>
          <p:nvPr>
            <p:extLst>
              <p:ext uri="{D42A27DB-BD31-4B8C-83A1-F6EECF244321}">
                <p14:modId xmlns:p14="http://schemas.microsoft.com/office/powerpoint/2010/main" val="3600092364"/>
              </p:ext>
            </p:extLst>
          </p:nvPr>
        </p:nvGraphicFramePr>
        <p:xfrm>
          <a:off x="1919535" y="1839758"/>
          <a:ext cx="9587597" cy="425353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hteck 7">
            <a:extLst>
              <a:ext uri="{FF2B5EF4-FFF2-40B4-BE49-F238E27FC236}">
                <a16:creationId xmlns:a16="http://schemas.microsoft.com/office/drawing/2014/main" id="{D17B9130-1F6E-0B50-4421-F4231B3CCC20}"/>
              </a:ext>
            </a:extLst>
          </p:cNvPr>
          <p:cNvSpPr/>
          <p:nvPr/>
        </p:nvSpPr>
        <p:spPr>
          <a:xfrm>
            <a:off x="1847527" y="1227587"/>
            <a:ext cx="9659605" cy="461665"/>
          </a:xfrm>
          <a:prstGeom prst="rect">
            <a:avLst/>
          </a:prstGeom>
        </p:spPr>
        <p:txBody>
          <a:bodyPr wrap="square">
            <a:spAutoFit/>
          </a:bodyPr>
          <a:lstStyle/>
          <a:p>
            <a:r>
              <a:rPr lang="de-DE" altLang="de-DE" sz="2400" b="1" dirty="0">
                <a:solidFill>
                  <a:srgbClr val="336699"/>
                </a:solidFill>
                <a:cs typeface="Arial" charset="0"/>
              </a:rPr>
              <a:t>Weitere Maßnahmen</a:t>
            </a:r>
            <a:endParaRPr lang="de-DE" sz="2400" b="1" dirty="0"/>
          </a:p>
        </p:txBody>
      </p:sp>
    </p:spTree>
    <p:extLst>
      <p:ext uri="{BB962C8B-B14F-4D97-AF65-F5344CB8AC3E}">
        <p14:creationId xmlns:p14="http://schemas.microsoft.com/office/powerpoint/2010/main" val="13444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50068" y="1964735"/>
            <a:ext cx="9515589" cy="3851425"/>
          </a:xfrm>
        </p:spPr>
        <p:txBody>
          <a:bodyPr vert="horz" lIns="0" tIns="0" rIns="0" bIns="0" rtlCol="0" anchor="t">
            <a:noAutofit/>
          </a:bodyPr>
          <a:lstStyle/>
          <a:p>
            <a:pPr marL="285750" indent="-285750">
              <a:lnSpc>
                <a:spcPct val="150000"/>
              </a:lnSpc>
              <a:buFont typeface="Arial"/>
              <a:buChar char="•"/>
              <a:tabLst>
                <a:tab pos="447675" algn="l"/>
              </a:tabLst>
              <a:defRPr/>
            </a:pPr>
            <a:r>
              <a:rPr lang="de-DE" dirty="0">
                <a:solidFill>
                  <a:schemeClr val="tx2"/>
                </a:solidFill>
              </a:rPr>
              <a:t>Neufassung § 44 HG-NRW – Zuordnung zum wissenschaftlichen Personal</a:t>
            </a:r>
          </a:p>
          <a:p>
            <a:pPr marL="285750" indent="-285750">
              <a:lnSpc>
                <a:spcPct val="150000"/>
              </a:lnSpc>
              <a:buFont typeface="Arial"/>
              <a:buChar char="•"/>
              <a:tabLst>
                <a:tab pos="447675" algn="l"/>
              </a:tabLst>
              <a:defRPr/>
            </a:pPr>
            <a:r>
              <a:rPr lang="de-DE" dirty="0">
                <a:solidFill>
                  <a:schemeClr val="tx2"/>
                </a:solidFill>
              </a:rPr>
              <a:t>Campus Management </a:t>
            </a:r>
          </a:p>
          <a:p>
            <a:pPr marL="285750" indent="-285750">
              <a:lnSpc>
                <a:spcPct val="150000"/>
              </a:lnSpc>
              <a:buFont typeface="Arial"/>
              <a:buChar char="•"/>
              <a:tabLst>
                <a:tab pos="447675" algn="l"/>
              </a:tabLst>
              <a:defRPr/>
            </a:pPr>
            <a:r>
              <a:rPr lang="de-DE" dirty="0">
                <a:solidFill>
                  <a:schemeClr val="tx2"/>
                </a:solidFill>
              </a:rPr>
              <a:t>Data Warehouse</a:t>
            </a:r>
            <a:endParaRPr lang="en-US" dirty="0" err="1">
              <a:solidFill>
                <a:schemeClr val="tx2"/>
              </a:solidFill>
            </a:endParaRPr>
          </a:p>
          <a:p>
            <a:pPr marL="285750" indent="-285750">
              <a:lnSpc>
                <a:spcPct val="150000"/>
              </a:lnSpc>
              <a:buFont typeface="Arial,Sans-Serif"/>
              <a:buChar char="•"/>
              <a:tabLst>
                <a:tab pos="447675" algn="l"/>
              </a:tabLst>
              <a:defRPr/>
            </a:pPr>
            <a:r>
              <a:rPr lang="de-DE" dirty="0">
                <a:solidFill>
                  <a:schemeClr val="tx2"/>
                </a:solidFill>
              </a:rPr>
              <a:t>Einrichtung Datentreuhandstelle</a:t>
            </a:r>
          </a:p>
          <a:p>
            <a:pPr marL="285750" indent="-285750">
              <a:lnSpc>
                <a:spcPct val="150000"/>
              </a:lnSpc>
              <a:buFont typeface="Arial,Sans-Serif"/>
              <a:buChar char="•"/>
              <a:tabLst>
                <a:tab pos="447675" algn="l"/>
              </a:tabLst>
              <a:defRPr/>
            </a:pPr>
            <a:r>
              <a:rPr lang="de-DE" dirty="0">
                <a:solidFill>
                  <a:schemeClr val="tx2"/>
                </a:solidFill>
              </a:rPr>
              <a:t>Berichte aus den Arbeitsgruppen:</a:t>
            </a:r>
            <a:br>
              <a:rPr lang="de-DE" dirty="0">
                <a:solidFill>
                  <a:schemeClr val="tx2"/>
                </a:solidFill>
              </a:rPr>
            </a:br>
            <a:r>
              <a:rPr lang="de-DE" dirty="0">
                <a:solidFill>
                  <a:schemeClr val="tx2"/>
                </a:solidFill>
              </a:rPr>
              <a:t>Arbeitszeiterfassung / Lehraufträge / Ausschreibungsverzicht / Künstliche Intelligenz (KI) </a:t>
            </a:r>
          </a:p>
          <a:p>
            <a:pPr marL="285750" indent="-285750">
              <a:lnSpc>
                <a:spcPct val="150000"/>
              </a:lnSpc>
              <a:buFont typeface="Arial,Sans-Serif"/>
              <a:buChar char="•"/>
              <a:tabLst>
                <a:tab pos="447675" algn="l"/>
              </a:tabLst>
              <a:defRPr/>
            </a:pPr>
            <a:r>
              <a:rPr lang="de-DE" dirty="0">
                <a:solidFill>
                  <a:schemeClr val="tx2"/>
                </a:solidFill>
              </a:rPr>
              <a:t>Personelle Veränderungen im PRwiss</a:t>
            </a:r>
          </a:p>
          <a:p>
            <a:pPr marL="285750" indent="-285750">
              <a:lnSpc>
                <a:spcPct val="150000"/>
              </a:lnSpc>
              <a:buFont typeface="Arial,Sans-Serif"/>
              <a:buChar char="•"/>
              <a:tabLst>
                <a:tab pos="447675" algn="l"/>
              </a:tabLst>
              <a:defRPr/>
            </a:pPr>
            <a:r>
              <a:rPr lang="de-DE" dirty="0">
                <a:solidFill>
                  <a:schemeClr val="tx2"/>
                </a:solidFill>
              </a:rPr>
              <a:t>Wahlen 2028</a:t>
            </a:r>
          </a:p>
        </p:txBody>
      </p:sp>
      <p:sp>
        <p:nvSpPr>
          <p:cNvPr id="5" name="Fußzeilenplatzhalter 4"/>
          <p:cNvSpPr>
            <a:spLocks noGrp="1"/>
          </p:cNvSpPr>
          <p:nvPr>
            <p:ph type="ftr" sz="quarter" idx="11"/>
          </p:nvPr>
        </p:nvSpPr>
        <p:spPr/>
        <p:txBody>
          <a:bodyPr/>
          <a:lstStyle/>
          <a:p>
            <a:r>
              <a:rPr lang="de-DE" dirty="0"/>
              <a:t>Personalversammlung 07.05.2026</a:t>
            </a:r>
          </a:p>
        </p:txBody>
      </p:sp>
      <p:sp>
        <p:nvSpPr>
          <p:cNvPr id="6" name="Foliennummernplatzhalter 5"/>
          <p:cNvSpPr>
            <a:spLocks noGrp="1"/>
          </p:cNvSpPr>
          <p:nvPr>
            <p:ph type="sldNum" sz="quarter" idx="12"/>
          </p:nvPr>
        </p:nvSpPr>
        <p:spPr/>
        <p:txBody>
          <a:bodyPr/>
          <a:lstStyle/>
          <a:p>
            <a:fld id="{242EEE4B-4F13-4B3B-896D-98344C2D1A3F}" type="slidenum">
              <a:rPr lang="de-DE" smtClean="0"/>
              <a:t>11</a:t>
            </a:fld>
            <a:endParaRPr lang="de-DE" dirty="0"/>
          </a:p>
        </p:txBody>
      </p:sp>
      <p:sp>
        <p:nvSpPr>
          <p:cNvPr id="7" name="Textplatzhalter 6"/>
          <p:cNvSpPr>
            <a:spLocks noGrp="1"/>
          </p:cNvSpPr>
          <p:nvPr>
            <p:ph type="body" sz="quarter" idx="13"/>
          </p:nvPr>
        </p:nvSpPr>
        <p:spPr>
          <a:xfrm>
            <a:off x="6096000" y="759510"/>
            <a:ext cx="5411133" cy="216322"/>
          </a:xfrm>
        </p:spPr>
        <p:txBody>
          <a:bodyPr/>
          <a:lstStyle/>
          <a:p>
            <a:r>
              <a:rPr lang="de-DE" dirty="0"/>
              <a:t>Personalrat der wissenschaftlich und künstlerisch Beschäftigten</a:t>
            </a:r>
          </a:p>
        </p:txBody>
      </p:sp>
      <p:sp>
        <p:nvSpPr>
          <p:cNvPr id="2" name="Rechteck 1">
            <a:extLst>
              <a:ext uri="{FF2B5EF4-FFF2-40B4-BE49-F238E27FC236}">
                <a16:creationId xmlns:a16="http://schemas.microsoft.com/office/drawing/2014/main" id="{0B8B2707-E01D-7D10-1043-64E2DD44F324}"/>
              </a:ext>
            </a:extLst>
          </p:cNvPr>
          <p:cNvSpPr/>
          <p:nvPr/>
        </p:nvSpPr>
        <p:spPr>
          <a:xfrm>
            <a:off x="1847526" y="1227587"/>
            <a:ext cx="9676045" cy="461665"/>
          </a:xfrm>
          <a:prstGeom prst="rect">
            <a:avLst/>
          </a:prstGeom>
        </p:spPr>
        <p:txBody>
          <a:bodyPr wrap="square">
            <a:spAutoFit/>
          </a:bodyPr>
          <a:lstStyle/>
          <a:p>
            <a:r>
              <a:rPr lang="de-DE" altLang="de-DE" sz="2400" b="1" dirty="0">
                <a:solidFill>
                  <a:srgbClr val="336699"/>
                </a:solidFill>
                <a:cs typeface="Arial" charset="0"/>
              </a:rPr>
              <a:t>Bericht aus der Arbeit des </a:t>
            </a:r>
            <a:r>
              <a:rPr lang="de-DE" altLang="de-DE" sz="2400" b="1" dirty="0" err="1">
                <a:solidFill>
                  <a:srgbClr val="336699"/>
                </a:solidFill>
                <a:cs typeface="Arial" charset="0"/>
              </a:rPr>
              <a:t>PRwiss</a:t>
            </a:r>
            <a:r>
              <a:rPr lang="de-DE" altLang="de-DE" sz="2400" b="1" dirty="0">
                <a:solidFill>
                  <a:srgbClr val="336699"/>
                </a:solidFill>
                <a:cs typeface="Arial" charset="0"/>
              </a:rPr>
              <a:t>: Projekte, Entwicklungen</a:t>
            </a:r>
            <a:endParaRPr lang="de-DE" sz="2400" b="1" dirty="0"/>
          </a:p>
        </p:txBody>
      </p:sp>
    </p:spTree>
    <p:extLst>
      <p:ext uri="{BB962C8B-B14F-4D97-AF65-F5344CB8AC3E}">
        <p14:creationId xmlns:p14="http://schemas.microsoft.com/office/powerpoint/2010/main" val="287248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19536" y="1385443"/>
            <a:ext cx="9480456" cy="5040560"/>
          </a:xfrm>
        </p:spPr>
        <p:txBody>
          <a:bodyPr/>
          <a:lstStyle/>
          <a:p>
            <a:pPr>
              <a:tabLst>
                <a:tab pos="447675" algn="l"/>
              </a:tabLst>
              <a:defRPr/>
            </a:pPr>
            <a:r>
              <a:rPr lang="de-DE" dirty="0">
                <a:solidFill>
                  <a:srgbClr val="336699"/>
                </a:solidFill>
              </a:rPr>
              <a:t>1.	Eröffnung, Begrüßung</a:t>
            </a:r>
          </a:p>
          <a:p>
            <a:pPr>
              <a:tabLst>
                <a:tab pos="447675" algn="l"/>
              </a:tabLst>
              <a:defRPr/>
            </a:pPr>
            <a:r>
              <a:rPr lang="de-DE" dirty="0">
                <a:solidFill>
                  <a:srgbClr val="336699"/>
                </a:solidFill>
              </a:rPr>
              <a:t>2.	Grußwort des Rektors Prof. Dr. Stefan Stürmer</a:t>
            </a:r>
          </a:p>
          <a:p>
            <a:pPr>
              <a:tabLst>
                <a:tab pos="447675" algn="l"/>
                <a:tab pos="1081088" algn="l"/>
              </a:tabLst>
              <a:defRPr/>
            </a:pPr>
            <a:r>
              <a:rPr lang="de-DE" dirty="0">
                <a:solidFill>
                  <a:srgbClr val="336699"/>
                </a:solidFill>
              </a:rPr>
              <a:t>3.	Entwicklung des wissenschaftlichen Personals – Zahlen, Daten, Fakten</a:t>
            </a:r>
            <a:br>
              <a:rPr lang="de-DE" dirty="0">
                <a:solidFill>
                  <a:srgbClr val="336699"/>
                </a:solidFill>
              </a:rPr>
            </a:br>
            <a:r>
              <a:rPr lang="de-DE" dirty="0">
                <a:solidFill>
                  <a:srgbClr val="336699"/>
                </a:solidFill>
              </a:rPr>
              <a:t>	Gäste:	Sabine Wyrwa (stellv. Leitung Dez. 3), Stefan Hein (Dez. 3.1)</a:t>
            </a:r>
          </a:p>
          <a:p>
            <a:pPr>
              <a:tabLst>
                <a:tab pos="447675" algn="l"/>
              </a:tabLst>
              <a:defRPr/>
            </a:pPr>
            <a:r>
              <a:rPr lang="de-DE" dirty="0">
                <a:solidFill>
                  <a:srgbClr val="336699"/>
                </a:solidFill>
              </a:rPr>
              <a:t>4.	Fragen an die Dienststelle</a:t>
            </a:r>
          </a:p>
          <a:p>
            <a:pPr>
              <a:tabLst>
                <a:tab pos="447675" algn="l"/>
              </a:tabLst>
              <a:defRPr/>
            </a:pPr>
            <a:r>
              <a:rPr lang="de-DE" dirty="0">
                <a:solidFill>
                  <a:srgbClr val="336699"/>
                </a:solidFill>
              </a:rPr>
              <a:t>5.	Bericht aus der Arbeit des PRwiss</a:t>
            </a:r>
            <a:br>
              <a:rPr lang="de-DE" dirty="0">
                <a:solidFill>
                  <a:srgbClr val="336699"/>
                </a:solidFill>
              </a:rPr>
            </a:br>
            <a:r>
              <a:rPr lang="de-DE" dirty="0">
                <a:solidFill>
                  <a:srgbClr val="336699"/>
                </a:solidFill>
              </a:rPr>
              <a:t>	Entwicklungen, Projekte, Statistik</a:t>
            </a:r>
          </a:p>
          <a:p>
            <a:pPr>
              <a:tabLst>
                <a:tab pos="447675" algn="l"/>
              </a:tabLst>
              <a:defRPr/>
            </a:pPr>
            <a:r>
              <a:rPr lang="de-DE" b="1" dirty="0">
                <a:solidFill>
                  <a:srgbClr val="336699"/>
                </a:solidFill>
              </a:rPr>
              <a:t>6.	Arbeitszeiterfassung – aktueller Stand</a:t>
            </a:r>
          </a:p>
          <a:p>
            <a:pPr>
              <a:tabLst>
                <a:tab pos="447675" algn="l"/>
              </a:tabLst>
              <a:defRPr/>
            </a:pPr>
            <a:r>
              <a:rPr lang="de-DE" dirty="0">
                <a:solidFill>
                  <a:srgbClr val="336699"/>
                </a:solidFill>
              </a:rPr>
              <a:t>7.	Tarifverhandlungen – aktueller Stand</a:t>
            </a:r>
            <a:br>
              <a:rPr lang="de-DE" dirty="0">
                <a:solidFill>
                  <a:srgbClr val="336699"/>
                </a:solidFill>
              </a:rPr>
            </a:br>
            <a:r>
              <a:rPr lang="de-DE" dirty="0">
                <a:solidFill>
                  <a:srgbClr val="336699"/>
                </a:solidFill>
              </a:rPr>
              <a:t>	Gast: Angela </a:t>
            </a:r>
            <a:r>
              <a:rPr lang="de-DE" dirty="0" err="1">
                <a:solidFill>
                  <a:srgbClr val="336699"/>
                </a:solidFill>
              </a:rPr>
              <a:t>Kallweit</a:t>
            </a:r>
            <a:br>
              <a:rPr lang="de-DE" dirty="0">
                <a:solidFill>
                  <a:srgbClr val="336699"/>
                </a:solidFill>
              </a:rPr>
            </a:br>
            <a:r>
              <a:rPr lang="de-DE" dirty="0">
                <a:solidFill>
                  <a:srgbClr val="336699"/>
                </a:solidFill>
              </a:rPr>
              <a:t>		 Mitglied im Leitungsteam des GEW-Landesfachgruppenausschusses Hochschule 			 und Forschung und stellvertretendes Mitglied der GEW-Bundestarifkommission</a:t>
            </a:r>
          </a:p>
          <a:p>
            <a:pPr>
              <a:tabLst>
                <a:tab pos="447675" algn="l"/>
              </a:tabLst>
              <a:defRPr/>
            </a:pPr>
            <a:r>
              <a:rPr lang="de-DE" dirty="0">
                <a:solidFill>
                  <a:srgbClr val="336699"/>
                </a:solidFill>
              </a:rPr>
              <a:t>8.	Verschiedenes</a:t>
            </a:r>
          </a:p>
          <a:p>
            <a:pPr>
              <a:tabLst>
                <a:tab pos="447675" algn="l"/>
              </a:tabLst>
              <a:defRPr/>
            </a:pPr>
            <a:endParaRPr lang="de-DE" dirty="0">
              <a:solidFill>
                <a:srgbClr val="336699"/>
              </a:solidFill>
            </a:endParaRPr>
          </a:p>
        </p:txBody>
      </p:sp>
      <p:sp>
        <p:nvSpPr>
          <p:cNvPr id="5" name="Fußzeilenplatzhalter 4"/>
          <p:cNvSpPr>
            <a:spLocks noGrp="1"/>
          </p:cNvSpPr>
          <p:nvPr>
            <p:ph type="ftr" sz="quarter" idx="11"/>
          </p:nvPr>
        </p:nvSpPr>
        <p:spPr/>
        <p:txBody>
          <a:bodyPr/>
          <a:lstStyle/>
          <a:p>
            <a:r>
              <a:rPr lang="de-DE" dirty="0"/>
              <a:t>Personalversammlung 07.05.2026</a:t>
            </a:r>
          </a:p>
        </p:txBody>
      </p:sp>
      <p:sp>
        <p:nvSpPr>
          <p:cNvPr id="6" name="Foliennummernplatzhalter 5"/>
          <p:cNvSpPr>
            <a:spLocks noGrp="1"/>
          </p:cNvSpPr>
          <p:nvPr>
            <p:ph type="sldNum" sz="quarter" idx="12"/>
          </p:nvPr>
        </p:nvSpPr>
        <p:spPr/>
        <p:txBody>
          <a:bodyPr/>
          <a:lstStyle/>
          <a:p>
            <a:fld id="{242EEE4B-4F13-4B3B-896D-98344C2D1A3F}" type="slidenum">
              <a:rPr lang="de-DE" smtClean="0"/>
              <a:t>12</a:t>
            </a:fld>
            <a:endParaRPr lang="de-DE" dirty="0"/>
          </a:p>
        </p:txBody>
      </p:sp>
      <p:sp>
        <p:nvSpPr>
          <p:cNvPr id="7" name="Textplatzhalter 6"/>
          <p:cNvSpPr>
            <a:spLocks noGrp="1"/>
          </p:cNvSpPr>
          <p:nvPr>
            <p:ph type="body" sz="quarter" idx="13"/>
          </p:nvPr>
        </p:nvSpPr>
        <p:spPr>
          <a:xfrm>
            <a:off x="6096000" y="759510"/>
            <a:ext cx="5411133" cy="216322"/>
          </a:xfrm>
        </p:spPr>
        <p:txBody>
          <a:bodyPr/>
          <a:lstStyle/>
          <a:p>
            <a:r>
              <a:rPr lang="de-DE" dirty="0"/>
              <a:t>Personalrat der wissenschaftlich und künstlerisch Beschäftigten</a:t>
            </a:r>
          </a:p>
        </p:txBody>
      </p:sp>
    </p:spTree>
    <p:extLst>
      <p:ext uri="{BB962C8B-B14F-4D97-AF65-F5344CB8AC3E}">
        <p14:creationId xmlns:p14="http://schemas.microsoft.com/office/powerpoint/2010/main" val="307699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CFCE48-6687-47C1-B24A-A7786C105332}"/>
              </a:ext>
            </a:extLst>
          </p:cNvPr>
          <p:cNvSpPr>
            <a:spLocks noGrp="1"/>
          </p:cNvSpPr>
          <p:nvPr>
            <p:ph type="title"/>
          </p:nvPr>
        </p:nvSpPr>
        <p:spPr/>
        <p:txBody>
          <a:bodyPr/>
          <a:lstStyle/>
          <a:p>
            <a:r>
              <a:rPr lang="de-DE" dirty="0"/>
              <a:t>Aktueller Stand der Verhandlungen mit der Dienststelle zur Arbeitszeiterfassung</a:t>
            </a:r>
          </a:p>
        </p:txBody>
      </p:sp>
      <p:sp>
        <p:nvSpPr>
          <p:cNvPr id="3" name="Inhaltsplatzhalter 2">
            <a:extLst>
              <a:ext uri="{FF2B5EF4-FFF2-40B4-BE49-F238E27FC236}">
                <a16:creationId xmlns:a16="http://schemas.microsoft.com/office/drawing/2014/main" id="{24E502C3-77F3-434F-8FA0-C00454CB74FE}"/>
              </a:ext>
            </a:extLst>
          </p:cNvPr>
          <p:cNvSpPr>
            <a:spLocks noGrp="1"/>
          </p:cNvSpPr>
          <p:nvPr>
            <p:ph idx="1"/>
          </p:nvPr>
        </p:nvSpPr>
        <p:spPr>
          <a:xfrm>
            <a:off x="723573" y="2204864"/>
            <a:ext cx="10800000" cy="3600400"/>
          </a:xfrm>
        </p:spPr>
        <p:txBody>
          <a:bodyPr/>
          <a:lstStyle/>
          <a:p>
            <a:pPr>
              <a:tabLst>
                <a:tab pos="1260475" algn="l"/>
              </a:tabLst>
            </a:pPr>
            <a:r>
              <a:rPr lang="de-DE" dirty="0">
                <a:solidFill>
                  <a:schemeClr val="tx2"/>
                </a:solidFill>
              </a:rPr>
              <a:t>Auslöser: Eine kleine Anfrage im Landtag hat zu einem Schreiben des MKW an die Universitäten geführt, dass die Zeiterfassung für alle wiss. Beschäftigte umgesetzt werden muss. Hintergrund ist u.a. ein Urteil des EuGH. ​</a:t>
            </a:r>
            <a:br>
              <a:rPr lang="de-DE" dirty="0">
                <a:solidFill>
                  <a:schemeClr val="tx2"/>
                </a:solidFill>
              </a:rPr>
            </a:br>
            <a:r>
              <a:rPr lang="de-DE" dirty="0">
                <a:solidFill>
                  <a:schemeClr val="tx2"/>
                </a:solidFill>
              </a:rPr>
              <a:t>Der PRwiss hat eine Arbeitsgruppe eingerichtet (Baecker, Burkhard, Engel, Engelmeier, Horstmann), nimmt eine Rechtsberatung in Anspruch und wird mit der Dienststelle die Umsetzung verhandeln. Ziel – in Abstimmung mit Mittelbauvertreter*innen aus Senat und Fakultätsräten sowie den Geschäftsführungen der Fakultäten: ​</a:t>
            </a:r>
          </a:p>
          <a:p>
            <a:pPr marL="285750" indent="-285750">
              <a:buFont typeface="Arial" panose="020B0604020202020204" pitchFamily="34" charset="0"/>
              <a:buChar char="•"/>
              <a:tabLst>
                <a:tab pos="1260475" algn="l"/>
              </a:tabLst>
            </a:pPr>
            <a:r>
              <a:rPr lang="de-DE" dirty="0">
                <a:solidFill>
                  <a:schemeClr val="tx2"/>
                </a:solidFill>
              </a:rPr>
              <a:t>So wenig wie möglich regeln und maximal flexibel ausgestalten. ​</a:t>
            </a:r>
          </a:p>
          <a:p>
            <a:pPr marL="285750" indent="-285750">
              <a:buFont typeface="Arial" panose="020B0604020202020204" pitchFamily="34" charset="0"/>
              <a:buChar char="•"/>
              <a:tabLst>
                <a:tab pos="1260475" algn="l"/>
              </a:tabLst>
            </a:pPr>
            <a:r>
              <a:rPr lang="de-DE" dirty="0">
                <a:solidFill>
                  <a:schemeClr val="tx2"/>
                </a:solidFill>
              </a:rPr>
              <a:t>Beschränkung auf die reine Erfassung von Dauer und Lage der Arbeitszeit.​</a:t>
            </a:r>
          </a:p>
          <a:p>
            <a:pPr marL="285750" indent="-285750">
              <a:buFont typeface="Arial" panose="020B0604020202020204" pitchFamily="34" charset="0"/>
              <a:buChar char="•"/>
              <a:tabLst>
                <a:tab pos="1260475" algn="l"/>
              </a:tabLst>
            </a:pPr>
            <a:r>
              <a:rPr lang="de-DE" dirty="0">
                <a:solidFill>
                  <a:schemeClr val="tx2"/>
                </a:solidFill>
              </a:rPr>
              <a:t>Keine Einschränkung bei der freien Zeiteinteilung soweit rechtlich vertretbar (Tarifvertrag, Arbeitszeitgesetz, etc.).​</a:t>
            </a:r>
          </a:p>
          <a:p>
            <a:pPr marL="285750" indent="-285750">
              <a:buFont typeface="Arial" panose="020B0604020202020204" pitchFamily="34" charset="0"/>
              <a:buChar char="•"/>
              <a:tabLst>
                <a:tab pos="1260475" algn="l"/>
              </a:tabLst>
            </a:pPr>
            <a:r>
              <a:rPr lang="de-DE" dirty="0">
                <a:solidFill>
                  <a:schemeClr val="tx2"/>
                </a:solidFill>
              </a:rPr>
              <a:t>Technisch niedrigschwellig (Excel).​</a:t>
            </a:r>
          </a:p>
          <a:p>
            <a:pPr>
              <a:tabLst>
                <a:tab pos="1260475" algn="l"/>
              </a:tabLst>
            </a:pPr>
            <a:r>
              <a:rPr lang="de-DE" dirty="0">
                <a:solidFill>
                  <a:schemeClr val="tx2"/>
                </a:solidFill>
              </a:rPr>
              <a:t>Die Einführung der Arbeitszeiterfassung wird durch den PRwiss eng begleitet werden.</a:t>
            </a:r>
          </a:p>
        </p:txBody>
      </p:sp>
      <p:sp>
        <p:nvSpPr>
          <p:cNvPr id="4" name="Datumsplatzhalter 3">
            <a:extLst>
              <a:ext uri="{FF2B5EF4-FFF2-40B4-BE49-F238E27FC236}">
                <a16:creationId xmlns:a16="http://schemas.microsoft.com/office/drawing/2014/main" id="{90EF843D-4586-4399-A971-C90153277C4F}"/>
              </a:ext>
            </a:extLst>
          </p:cNvPr>
          <p:cNvSpPr>
            <a:spLocks noGrp="1"/>
          </p:cNvSpPr>
          <p:nvPr>
            <p:ph type="dt" sz="half" idx="10"/>
          </p:nvPr>
        </p:nvSpPr>
        <p:spPr/>
        <p:txBody>
          <a:bodyPr/>
          <a:lstStyle/>
          <a:p>
            <a:fld id="{088D5AAE-ECFE-40DE-B45A-7BF3FB7F7E57}" type="datetime1">
              <a:rPr lang="de-DE" smtClean="0"/>
              <a:t>07.05.2026</a:t>
            </a:fld>
            <a:endParaRPr lang="de-DE"/>
          </a:p>
        </p:txBody>
      </p:sp>
      <p:sp>
        <p:nvSpPr>
          <p:cNvPr id="5" name="Fußzeilenplatzhalter 4">
            <a:extLst>
              <a:ext uri="{FF2B5EF4-FFF2-40B4-BE49-F238E27FC236}">
                <a16:creationId xmlns:a16="http://schemas.microsoft.com/office/drawing/2014/main" id="{717FD45C-5E6F-444E-AA74-3980233DA26F}"/>
              </a:ext>
            </a:extLst>
          </p:cNvPr>
          <p:cNvSpPr>
            <a:spLocks noGrp="1"/>
          </p:cNvSpPr>
          <p:nvPr>
            <p:ph type="ftr" sz="quarter" idx="11"/>
          </p:nvPr>
        </p:nvSpPr>
        <p:spPr/>
        <p:txBody>
          <a:bodyPr/>
          <a:lstStyle/>
          <a:p>
            <a:r>
              <a:rPr lang="de-DE" dirty="0"/>
              <a:t>Personalversammlung 07.05.2026</a:t>
            </a:r>
          </a:p>
        </p:txBody>
      </p:sp>
      <p:sp>
        <p:nvSpPr>
          <p:cNvPr id="6" name="Foliennummernplatzhalter 5">
            <a:extLst>
              <a:ext uri="{FF2B5EF4-FFF2-40B4-BE49-F238E27FC236}">
                <a16:creationId xmlns:a16="http://schemas.microsoft.com/office/drawing/2014/main" id="{51CB13CB-A8A6-44E0-81CE-BB1DF8731C30}"/>
              </a:ext>
            </a:extLst>
          </p:cNvPr>
          <p:cNvSpPr>
            <a:spLocks noGrp="1"/>
          </p:cNvSpPr>
          <p:nvPr>
            <p:ph type="sldNum" sz="quarter" idx="12"/>
          </p:nvPr>
        </p:nvSpPr>
        <p:spPr/>
        <p:txBody>
          <a:bodyPr/>
          <a:lstStyle/>
          <a:p>
            <a:fld id="{242EEE4B-4F13-4B3B-896D-98344C2D1A3F}" type="slidenum">
              <a:rPr lang="de-DE" smtClean="0"/>
              <a:t>13</a:t>
            </a:fld>
            <a:endParaRPr lang="de-DE" dirty="0"/>
          </a:p>
        </p:txBody>
      </p:sp>
      <p:sp>
        <p:nvSpPr>
          <p:cNvPr id="7" name="Textplatzhalter 6">
            <a:extLst>
              <a:ext uri="{FF2B5EF4-FFF2-40B4-BE49-F238E27FC236}">
                <a16:creationId xmlns:a16="http://schemas.microsoft.com/office/drawing/2014/main" id="{8535EA50-1A12-4ED7-BFE5-C9A9E2664F58}"/>
              </a:ext>
            </a:extLst>
          </p:cNvPr>
          <p:cNvSpPr>
            <a:spLocks noGrp="1"/>
          </p:cNvSpPr>
          <p:nvPr>
            <p:ph type="body" sz="quarter" idx="13"/>
          </p:nvPr>
        </p:nvSpPr>
        <p:spPr>
          <a:xfrm>
            <a:off x="6816080" y="759510"/>
            <a:ext cx="4691053" cy="216322"/>
          </a:xfrm>
        </p:spPr>
        <p:txBody>
          <a:bodyPr/>
          <a:lstStyle/>
          <a:p>
            <a:r>
              <a:rPr lang="de-DE" dirty="0"/>
              <a:t>Personalrat der wissenschaftlich und künstlerisch Beschäftigten</a:t>
            </a:r>
          </a:p>
          <a:p>
            <a:endParaRPr lang="de-DE" dirty="0"/>
          </a:p>
        </p:txBody>
      </p:sp>
    </p:spTree>
    <p:extLst>
      <p:ext uri="{BB962C8B-B14F-4D97-AF65-F5344CB8AC3E}">
        <p14:creationId xmlns:p14="http://schemas.microsoft.com/office/powerpoint/2010/main" val="370384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19536" y="1385443"/>
            <a:ext cx="9480456" cy="5040560"/>
          </a:xfrm>
        </p:spPr>
        <p:txBody>
          <a:bodyPr/>
          <a:lstStyle/>
          <a:p>
            <a:pPr>
              <a:tabLst>
                <a:tab pos="447675" algn="l"/>
              </a:tabLst>
              <a:defRPr/>
            </a:pPr>
            <a:r>
              <a:rPr lang="de-DE" dirty="0">
                <a:solidFill>
                  <a:srgbClr val="336699"/>
                </a:solidFill>
              </a:rPr>
              <a:t>1.	Eröffnung, Begrüßung</a:t>
            </a:r>
          </a:p>
          <a:p>
            <a:pPr>
              <a:tabLst>
                <a:tab pos="447675" algn="l"/>
              </a:tabLst>
              <a:defRPr/>
            </a:pPr>
            <a:r>
              <a:rPr lang="de-DE" dirty="0">
                <a:solidFill>
                  <a:srgbClr val="336699"/>
                </a:solidFill>
              </a:rPr>
              <a:t>2.	Grußwort des Rektors Prof. Dr. Stefan Stürmer</a:t>
            </a:r>
          </a:p>
          <a:p>
            <a:pPr>
              <a:tabLst>
                <a:tab pos="447675" algn="l"/>
                <a:tab pos="1081088" algn="l"/>
              </a:tabLst>
              <a:defRPr/>
            </a:pPr>
            <a:r>
              <a:rPr lang="de-DE" dirty="0">
                <a:solidFill>
                  <a:srgbClr val="336699"/>
                </a:solidFill>
              </a:rPr>
              <a:t>3.	Entwicklung des wissenschaftlichen Personals – Zahlen, Daten, Fakten</a:t>
            </a:r>
            <a:br>
              <a:rPr lang="de-DE" dirty="0">
                <a:solidFill>
                  <a:srgbClr val="336699"/>
                </a:solidFill>
              </a:rPr>
            </a:br>
            <a:r>
              <a:rPr lang="de-DE" dirty="0">
                <a:solidFill>
                  <a:srgbClr val="336699"/>
                </a:solidFill>
              </a:rPr>
              <a:t>	Gäste:	Sabine Wyrwa (stellv. Leitung Dez. 3), Stefan Hein (Dez. 3.1)</a:t>
            </a:r>
          </a:p>
          <a:p>
            <a:pPr>
              <a:tabLst>
                <a:tab pos="447675" algn="l"/>
              </a:tabLst>
              <a:defRPr/>
            </a:pPr>
            <a:r>
              <a:rPr lang="de-DE" dirty="0">
                <a:solidFill>
                  <a:srgbClr val="336699"/>
                </a:solidFill>
              </a:rPr>
              <a:t>4.	Fragen an die Dienststelle</a:t>
            </a:r>
          </a:p>
          <a:p>
            <a:pPr>
              <a:tabLst>
                <a:tab pos="447675" algn="l"/>
              </a:tabLst>
              <a:defRPr/>
            </a:pPr>
            <a:r>
              <a:rPr lang="de-DE" dirty="0">
                <a:solidFill>
                  <a:srgbClr val="336699"/>
                </a:solidFill>
              </a:rPr>
              <a:t>5.	Bericht aus der Arbeit des PRwiss</a:t>
            </a:r>
            <a:br>
              <a:rPr lang="de-DE" dirty="0">
                <a:solidFill>
                  <a:srgbClr val="336699"/>
                </a:solidFill>
              </a:rPr>
            </a:br>
            <a:r>
              <a:rPr lang="de-DE" dirty="0">
                <a:solidFill>
                  <a:srgbClr val="336699"/>
                </a:solidFill>
              </a:rPr>
              <a:t>	Entwicklungen, Projekte, Statistik</a:t>
            </a:r>
          </a:p>
          <a:p>
            <a:pPr>
              <a:tabLst>
                <a:tab pos="447675" algn="l"/>
              </a:tabLst>
              <a:defRPr/>
            </a:pPr>
            <a:r>
              <a:rPr lang="de-DE" dirty="0">
                <a:solidFill>
                  <a:srgbClr val="336699"/>
                </a:solidFill>
              </a:rPr>
              <a:t>6.	Arbeitszeiterfassung – aktueller Stand</a:t>
            </a:r>
          </a:p>
          <a:p>
            <a:pPr>
              <a:tabLst>
                <a:tab pos="447675" algn="l"/>
              </a:tabLst>
              <a:defRPr/>
            </a:pPr>
            <a:r>
              <a:rPr lang="de-DE" b="1" dirty="0">
                <a:solidFill>
                  <a:srgbClr val="336699"/>
                </a:solidFill>
              </a:rPr>
              <a:t>7.	Tarifverhandlungen – aktueller Stand</a:t>
            </a:r>
            <a:br>
              <a:rPr lang="de-DE" dirty="0">
                <a:solidFill>
                  <a:srgbClr val="336699"/>
                </a:solidFill>
              </a:rPr>
            </a:br>
            <a:r>
              <a:rPr lang="de-DE" dirty="0">
                <a:solidFill>
                  <a:srgbClr val="336699"/>
                </a:solidFill>
              </a:rPr>
              <a:t>	Gast: Angela </a:t>
            </a:r>
            <a:r>
              <a:rPr lang="de-DE" dirty="0" err="1">
                <a:solidFill>
                  <a:srgbClr val="336699"/>
                </a:solidFill>
              </a:rPr>
              <a:t>Kallweit</a:t>
            </a:r>
            <a:br>
              <a:rPr lang="de-DE" dirty="0">
                <a:solidFill>
                  <a:srgbClr val="336699"/>
                </a:solidFill>
              </a:rPr>
            </a:br>
            <a:r>
              <a:rPr lang="de-DE" dirty="0">
                <a:solidFill>
                  <a:srgbClr val="336699"/>
                </a:solidFill>
              </a:rPr>
              <a:t>		 Mitglied im Leitungsteam des GEW-Landesfachgruppenausschusses Hochschule 			 und Forschung und stellvertretendes Mitglied der GEW-Bundestarifkommission</a:t>
            </a:r>
          </a:p>
          <a:p>
            <a:pPr>
              <a:tabLst>
                <a:tab pos="447675" algn="l"/>
              </a:tabLst>
              <a:defRPr/>
            </a:pPr>
            <a:r>
              <a:rPr lang="de-DE" dirty="0">
                <a:solidFill>
                  <a:srgbClr val="336699"/>
                </a:solidFill>
              </a:rPr>
              <a:t>8.	Verschiedenes</a:t>
            </a:r>
          </a:p>
          <a:p>
            <a:pPr>
              <a:tabLst>
                <a:tab pos="447675" algn="l"/>
              </a:tabLst>
              <a:defRPr/>
            </a:pPr>
            <a:endParaRPr lang="de-DE" dirty="0">
              <a:solidFill>
                <a:srgbClr val="336699"/>
              </a:solidFill>
            </a:endParaRPr>
          </a:p>
        </p:txBody>
      </p:sp>
      <p:sp>
        <p:nvSpPr>
          <p:cNvPr id="5" name="Fußzeilenplatzhalter 4"/>
          <p:cNvSpPr>
            <a:spLocks noGrp="1"/>
          </p:cNvSpPr>
          <p:nvPr>
            <p:ph type="ftr" sz="quarter" idx="11"/>
          </p:nvPr>
        </p:nvSpPr>
        <p:spPr/>
        <p:txBody>
          <a:bodyPr/>
          <a:lstStyle/>
          <a:p>
            <a:r>
              <a:rPr lang="de-DE" dirty="0"/>
              <a:t>Personalversammlung 07.05.2026</a:t>
            </a:r>
          </a:p>
        </p:txBody>
      </p:sp>
      <p:sp>
        <p:nvSpPr>
          <p:cNvPr id="6" name="Foliennummernplatzhalter 5"/>
          <p:cNvSpPr>
            <a:spLocks noGrp="1"/>
          </p:cNvSpPr>
          <p:nvPr>
            <p:ph type="sldNum" sz="quarter" idx="12"/>
          </p:nvPr>
        </p:nvSpPr>
        <p:spPr/>
        <p:txBody>
          <a:bodyPr/>
          <a:lstStyle/>
          <a:p>
            <a:fld id="{242EEE4B-4F13-4B3B-896D-98344C2D1A3F}" type="slidenum">
              <a:rPr lang="de-DE" smtClean="0"/>
              <a:t>14</a:t>
            </a:fld>
            <a:endParaRPr lang="de-DE" dirty="0"/>
          </a:p>
        </p:txBody>
      </p:sp>
      <p:sp>
        <p:nvSpPr>
          <p:cNvPr id="7" name="Textplatzhalter 6"/>
          <p:cNvSpPr>
            <a:spLocks noGrp="1"/>
          </p:cNvSpPr>
          <p:nvPr>
            <p:ph type="body" sz="quarter" idx="13"/>
          </p:nvPr>
        </p:nvSpPr>
        <p:spPr>
          <a:xfrm>
            <a:off x="6096000" y="759510"/>
            <a:ext cx="5411133" cy="216322"/>
          </a:xfrm>
        </p:spPr>
        <p:txBody>
          <a:bodyPr/>
          <a:lstStyle/>
          <a:p>
            <a:r>
              <a:rPr lang="de-DE" dirty="0"/>
              <a:t>Personalrat der wissenschaftlich und künstlerisch Beschäftigten</a:t>
            </a:r>
          </a:p>
        </p:txBody>
      </p:sp>
    </p:spTree>
    <p:extLst>
      <p:ext uri="{BB962C8B-B14F-4D97-AF65-F5344CB8AC3E}">
        <p14:creationId xmlns:p14="http://schemas.microsoft.com/office/powerpoint/2010/main" val="133081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19536" y="1385443"/>
            <a:ext cx="9480456" cy="5040560"/>
          </a:xfrm>
        </p:spPr>
        <p:txBody>
          <a:bodyPr/>
          <a:lstStyle/>
          <a:p>
            <a:pPr>
              <a:tabLst>
                <a:tab pos="447675" algn="l"/>
              </a:tabLst>
              <a:defRPr/>
            </a:pPr>
            <a:r>
              <a:rPr lang="de-DE" dirty="0">
                <a:solidFill>
                  <a:srgbClr val="336699"/>
                </a:solidFill>
              </a:rPr>
              <a:t>1.	Eröffnung, Begrüßung</a:t>
            </a:r>
          </a:p>
          <a:p>
            <a:pPr>
              <a:tabLst>
                <a:tab pos="447675" algn="l"/>
              </a:tabLst>
              <a:defRPr/>
            </a:pPr>
            <a:r>
              <a:rPr lang="de-DE" dirty="0">
                <a:solidFill>
                  <a:srgbClr val="336699"/>
                </a:solidFill>
              </a:rPr>
              <a:t>2.	Grußwort des Rektors Prof. Dr. Stefan Stürmer</a:t>
            </a:r>
          </a:p>
          <a:p>
            <a:pPr>
              <a:tabLst>
                <a:tab pos="447675" algn="l"/>
                <a:tab pos="1081088" algn="l"/>
              </a:tabLst>
              <a:defRPr/>
            </a:pPr>
            <a:r>
              <a:rPr lang="de-DE" dirty="0">
                <a:solidFill>
                  <a:srgbClr val="336699"/>
                </a:solidFill>
              </a:rPr>
              <a:t>3.	Entwicklung des wissenschaftlichen Personals – Zahlen, Daten, Fakten</a:t>
            </a:r>
            <a:br>
              <a:rPr lang="de-DE" dirty="0">
                <a:solidFill>
                  <a:srgbClr val="336699"/>
                </a:solidFill>
              </a:rPr>
            </a:br>
            <a:r>
              <a:rPr lang="de-DE" dirty="0">
                <a:solidFill>
                  <a:srgbClr val="336699"/>
                </a:solidFill>
              </a:rPr>
              <a:t>	Gäste:	Sabine Wyrwa (stellv. Leitung Dez. 3), Stefan Hein (Dez. 3.1)</a:t>
            </a:r>
          </a:p>
          <a:p>
            <a:pPr>
              <a:tabLst>
                <a:tab pos="447675" algn="l"/>
              </a:tabLst>
              <a:defRPr/>
            </a:pPr>
            <a:r>
              <a:rPr lang="de-DE" dirty="0">
                <a:solidFill>
                  <a:srgbClr val="336699"/>
                </a:solidFill>
              </a:rPr>
              <a:t>4.	Fragen an die Dienststelle</a:t>
            </a:r>
          </a:p>
          <a:p>
            <a:pPr>
              <a:tabLst>
                <a:tab pos="447675" algn="l"/>
              </a:tabLst>
              <a:defRPr/>
            </a:pPr>
            <a:r>
              <a:rPr lang="de-DE" dirty="0">
                <a:solidFill>
                  <a:srgbClr val="336699"/>
                </a:solidFill>
              </a:rPr>
              <a:t>5.	Bericht aus der Arbeit des PRwiss</a:t>
            </a:r>
            <a:br>
              <a:rPr lang="de-DE" dirty="0">
                <a:solidFill>
                  <a:srgbClr val="336699"/>
                </a:solidFill>
              </a:rPr>
            </a:br>
            <a:r>
              <a:rPr lang="de-DE" dirty="0">
                <a:solidFill>
                  <a:srgbClr val="336699"/>
                </a:solidFill>
              </a:rPr>
              <a:t>	Entwicklungen, Projekte, Statistik</a:t>
            </a:r>
          </a:p>
          <a:p>
            <a:pPr>
              <a:tabLst>
                <a:tab pos="447675" algn="l"/>
              </a:tabLst>
              <a:defRPr/>
            </a:pPr>
            <a:r>
              <a:rPr lang="de-DE" dirty="0">
                <a:solidFill>
                  <a:srgbClr val="336699"/>
                </a:solidFill>
              </a:rPr>
              <a:t>6.	Arbeitszeiterfassung – aktueller Stand</a:t>
            </a:r>
          </a:p>
          <a:p>
            <a:pPr>
              <a:tabLst>
                <a:tab pos="447675" algn="l"/>
              </a:tabLst>
              <a:defRPr/>
            </a:pPr>
            <a:r>
              <a:rPr lang="de-DE" dirty="0">
                <a:solidFill>
                  <a:srgbClr val="336699"/>
                </a:solidFill>
              </a:rPr>
              <a:t>7.	Tarifverhandlungen – aktueller Stand</a:t>
            </a:r>
            <a:br>
              <a:rPr lang="de-DE" dirty="0">
                <a:solidFill>
                  <a:srgbClr val="336699"/>
                </a:solidFill>
              </a:rPr>
            </a:br>
            <a:r>
              <a:rPr lang="de-DE" dirty="0">
                <a:solidFill>
                  <a:srgbClr val="336699"/>
                </a:solidFill>
              </a:rPr>
              <a:t>	Gast: Angela </a:t>
            </a:r>
            <a:r>
              <a:rPr lang="de-DE" dirty="0" err="1">
                <a:solidFill>
                  <a:srgbClr val="336699"/>
                </a:solidFill>
              </a:rPr>
              <a:t>Kallweit</a:t>
            </a:r>
            <a:br>
              <a:rPr lang="de-DE" dirty="0">
                <a:solidFill>
                  <a:srgbClr val="336699"/>
                </a:solidFill>
              </a:rPr>
            </a:br>
            <a:r>
              <a:rPr lang="de-DE" dirty="0">
                <a:solidFill>
                  <a:srgbClr val="336699"/>
                </a:solidFill>
              </a:rPr>
              <a:t>		 Mitglied im Leitungsteam des GEW-Landesfachgruppenausschusses Hochschule 			 und Forschung und stellvertretendes Mitglied der GEW-Bundestarifkommission</a:t>
            </a:r>
          </a:p>
          <a:p>
            <a:pPr>
              <a:tabLst>
                <a:tab pos="447675" algn="l"/>
              </a:tabLst>
              <a:defRPr/>
            </a:pPr>
            <a:r>
              <a:rPr lang="de-DE" b="1" dirty="0">
                <a:solidFill>
                  <a:srgbClr val="336699"/>
                </a:solidFill>
              </a:rPr>
              <a:t>8.	Verschiedenes</a:t>
            </a:r>
          </a:p>
          <a:p>
            <a:pPr>
              <a:tabLst>
                <a:tab pos="447675" algn="l"/>
              </a:tabLst>
              <a:defRPr/>
            </a:pPr>
            <a:endParaRPr lang="de-DE" dirty="0">
              <a:solidFill>
                <a:srgbClr val="336699"/>
              </a:solidFill>
            </a:endParaRPr>
          </a:p>
        </p:txBody>
      </p:sp>
      <p:sp>
        <p:nvSpPr>
          <p:cNvPr id="5" name="Fußzeilenplatzhalter 4"/>
          <p:cNvSpPr>
            <a:spLocks noGrp="1"/>
          </p:cNvSpPr>
          <p:nvPr>
            <p:ph type="ftr" sz="quarter" idx="11"/>
          </p:nvPr>
        </p:nvSpPr>
        <p:spPr/>
        <p:txBody>
          <a:bodyPr/>
          <a:lstStyle/>
          <a:p>
            <a:r>
              <a:rPr lang="de-DE" dirty="0"/>
              <a:t>Personalversammlung 07.05.2026</a:t>
            </a:r>
          </a:p>
        </p:txBody>
      </p:sp>
      <p:sp>
        <p:nvSpPr>
          <p:cNvPr id="6" name="Foliennummernplatzhalter 5"/>
          <p:cNvSpPr>
            <a:spLocks noGrp="1"/>
          </p:cNvSpPr>
          <p:nvPr>
            <p:ph type="sldNum" sz="quarter" idx="12"/>
          </p:nvPr>
        </p:nvSpPr>
        <p:spPr/>
        <p:txBody>
          <a:bodyPr/>
          <a:lstStyle/>
          <a:p>
            <a:fld id="{242EEE4B-4F13-4B3B-896D-98344C2D1A3F}" type="slidenum">
              <a:rPr lang="de-DE" smtClean="0"/>
              <a:t>15</a:t>
            </a:fld>
            <a:endParaRPr lang="de-DE" dirty="0"/>
          </a:p>
        </p:txBody>
      </p:sp>
      <p:sp>
        <p:nvSpPr>
          <p:cNvPr id="7" name="Textplatzhalter 6"/>
          <p:cNvSpPr>
            <a:spLocks noGrp="1"/>
          </p:cNvSpPr>
          <p:nvPr>
            <p:ph type="body" sz="quarter" idx="13"/>
          </p:nvPr>
        </p:nvSpPr>
        <p:spPr>
          <a:xfrm>
            <a:off x="6096000" y="759510"/>
            <a:ext cx="5411133" cy="216322"/>
          </a:xfrm>
        </p:spPr>
        <p:txBody>
          <a:bodyPr/>
          <a:lstStyle/>
          <a:p>
            <a:r>
              <a:rPr lang="de-DE" dirty="0"/>
              <a:t>Personalrat der wissenschaftlich und künstlerisch Beschäftigten</a:t>
            </a:r>
          </a:p>
        </p:txBody>
      </p:sp>
    </p:spTree>
    <p:extLst>
      <p:ext uri="{BB962C8B-B14F-4D97-AF65-F5344CB8AC3E}">
        <p14:creationId xmlns:p14="http://schemas.microsoft.com/office/powerpoint/2010/main" val="85798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78176" y="1556792"/>
            <a:ext cx="9480456" cy="3141199"/>
          </a:xfrm>
        </p:spPr>
        <p:txBody>
          <a:bodyPr/>
          <a:lstStyle/>
          <a:p>
            <a:pPr algn="ctr">
              <a:tabLst>
                <a:tab pos="447675" algn="l"/>
              </a:tabLst>
              <a:defRPr/>
            </a:pPr>
            <a:r>
              <a:rPr lang="de-DE" sz="2000" b="1" dirty="0">
                <a:solidFill>
                  <a:srgbClr val="336699"/>
                </a:solidFill>
              </a:rPr>
              <a:t>VBL</a:t>
            </a:r>
            <a:br>
              <a:rPr lang="de-DE" sz="2000" b="1" dirty="0">
                <a:solidFill>
                  <a:srgbClr val="336699"/>
                </a:solidFill>
              </a:rPr>
            </a:br>
            <a:r>
              <a:rPr lang="de-DE" sz="1200" dirty="0">
                <a:solidFill>
                  <a:schemeClr val="tx2"/>
                </a:solidFill>
              </a:rPr>
              <a:t>(Versorgungsanstalt des Bundes und der Länder)</a:t>
            </a:r>
          </a:p>
          <a:p>
            <a:pPr algn="ctr">
              <a:tabLst>
                <a:tab pos="447675" algn="l"/>
              </a:tabLst>
              <a:defRPr/>
            </a:pPr>
            <a:endParaRPr lang="de-DE" dirty="0">
              <a:solidFill>
                <a:srgbClr val="336699"/>
              </a:solidFill>
            </a:endParaRPr>
          </a:p>
          <a:p>
            <a:pPr algn="ctr">
              <a:tabLst>
                <a:tab pos="447675" algn="l"/>
              </a:tabLst>
              <a:defRPr/>
            </a:pPr>
            <a:r>
              <a:rPr lang="de-DE" b="1" dirty="0">
                <a:solidFill>
                  <a:srgbClr val="336699"/>
                </a:solidFill>
              </a:rPr>
              <a:t>Beratungstermine sind in der Zeit vom 07.-11.09.2026 möglich</a:t>
            </a:r>
          </a:p>
          <a:p>
            <a:pPr algn="ctr">
              <a:tabLst>
                <a:tab pos="447675" algn="l"/>
              </a:tabLst>
              <a:defRPr/>
            </a:pPr>
            <a:endParaRPr lang="de-DE" b="1" dirty="0">
              <a:solidFill>
                <a:srgbClr val="336699"/>
              </a:solidFill>
            </a:endParaRPr>
          </a:p>
          <a:p>
            <a:pPr algn="ctr">
              <a:tabLst>
                <a:tab pos="447675" algn="l"/>
              </a:tabLst>
              <a:defRPr/>
            </a:pPr>
            <a:r>
              <a:rPr lang="de-DE" b="1" dirty="0">
                <a:solidFill>
                  <a:srgbClr val="336699"/>
                </a:solidFill>
              </a:rPr>
              <a:t>Bei Interesse bitte melden, dann wird der Zugangslink zur </a:t>
            </a:r>
            <a:r>
              <a:rPr lang="de-DE" b="1" dirty="0" err="1">
                <a:solidFill>
                  <a:srgbClr val="336699"/>
                </a:solidFill>
              </a:rPr>
              <a:t>Termineinbuchung</a:t>
            </a:r>
            <a:r>
              <a:rPr lang="de-DE" b="1" dirty="0">
                <a:solidFill>
                  <a:srgbClr val="336699"/>
                </a:solidFill>
              </a:rPr>
              <a:t> zugesandt</a:t>
            </a:r>
          </a:p>
          <a:p>
            <a:pPr>
              <a:tabLst>
                <a:tab pos="447675" algn="l"/>
              </a:tabLst>
              <a:defRPr/>
            </a:pPr>
            <a:endParaRPr lang="de-DE" dirty="0">
              <a:solidFill>
                <a:srgbClr val="336699"/>
              </a:solidFill>
            </a:endParaRPr>
          </a:p>
          <a:p>
            <a:pPr>
              <a:tabLst>
                <a:tab pos="447675" algn="l"/>
              </a:tabLst>
              <a:defRPr/>
            </a:pPr>
            <a:endParaRPr lang="de-DE" dirty="0">
              <a:solidFill>
                <a:srgbClr val="336699"/>
              </a:solidFill>
            </a:endParaRPr>
          </a:p>
          <a:p>
            <a:pPr>
              <a:tabLst>
                <a:tab pos="447675" algn="l"/>
              </a:tabLst>
              <a:defRPr/>
            </a:pPr>
            <a:endParaRPr lang="de-DE" dirty="0">
              <a:solidFill>
                <a:srgbClr val="336699"/>
              </a:solidFill>
            </a:endParaRPr>
          </a:p>
          <a:p>
            <a:pPr>
              <a:tabLst>
                <a:tab pos="447675" algn="l"/>
              </a:tabLst>
              <a:defRPr/>
            </a:pPr>
            <a:endParaRPr lang="de-DE" dirty="0">
              <a:solidFill>
                <a:srgbClr val="336699"/>
              </a:solidFill>
            </a:endParaRPr>
          </a:p>
        </p:txBody>
      </p:sp>
      <p:sp>
        <p:nvSpPr>
          <p:cNvPr id="5" name="Fußzeilenplatzhalter 4"/>
          <p:cNvSpPr>
            <a:spLocks noGrp="1"/>
          </p:cNvSpPr>
          <p:nvPr>
            <p:ph type="ftr" sz="quarter" idx="11"/>
          </p:nvPr>
        </p:nvSpPr>
        <p:spPr/>
        <p:txBody>
          <a:bodyPr/>
          <a:lstStyle/>
          <a:p>
            <a:r>
              <a:rPr lang="de-DE" dirty="0"/>
              <a:t>Personalversammlung 07.05.2026</a:t>
            </a:r>
          </a:p>
        </p:txBody>
      </p:sp>
      <p:sp>
        <p:nvSpPr>
          <p:cNvPr id="6" name="Foliennummernplatzhalter 5"/>
          <p:cNvSpPr>
            <a:spLocks noGrp="1"/>
          </p:cNvSpPr>
          <p:nvPr>
            <p:ph type="sldNum" sz="quarter" idx="12"/>
          </p:nvPr>
        </p:nvSpPr>
        <p:spPr/>
        <p:txBody>
          <a:bodyPr/>
          <a:lstStyle/>
          <a:p>
            <a:fld id="{242EEE4B-4F13-4B3B-896D-98344C2D1A3F}" type="slidenum">
              <a:rPr lang="de-DE" smtClean="0"/>
              <a:t>16</a:t>
            </a:fld>
            <a:endParaRPr lang="de-DE" dirty="0"/>
          </a:p>
        </p:txBody>
      </p:sp>
      <p:sp>
        <p:nvSpPr>
          <p:cNvPr id="7" name="Textplatzhalter 6"/>
          <p:cNvSpPr>
            <a:spLocks noGrp="1"/>
          </p:cNvSpPr>
          <p:nvPr>
            <p:ph type="body" sz="quarter" idx="13"/>
          </p:nvPr>
        </p:nvSpPr>
        <p:spPr>
          <a:xfrm>
            <a:off x="6096000" y="759510"/>
            <a:ext cx="5411133" cy="216322"/>
          </a:xfrm>
        </p:spPr>
        <p:txBody>
          <a:bodyPr/>
          <a:lstStyle/>
          <a:p>
            <a:r>
              <a:rPr lang="de-DE" dirty="0"/>
              <a:t>Personalrat der wissenschaftlich und künstlerisch Beschäftigten</a:t>
            </a:r>
          </a:p>
        </p:txBody>
      </p:sp>
    </p:spTree>
    <p:extLst>
      <p:ext uri="{BB962C8B-B14F-4D97-AF65-F5344CB8AC3E}">
        <p14:creationId xmlns:p14="http://schemas.microsoft.com/office/powerpoint/2010/main" val="31042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063552" y="1916832"/>
            <a:ext cx="6935139" cy="3933287"/>
          </a:xfrm>
        </p:spPr>
        <p:txBody>
          <a:bodyPr/>
          <a:lstStyle/>
          <a:p>
            <a:pPr algn="ctr"/>
            <a:r>
              <a:rPr lang="de-DE" altLang="de-DE" sz="1800" b="1" dirty="0">
                <a:solidFill>
                  <a:srgbClr val="336699"/>
                </a:solidFill>
              </a:rPr>
              <a:t>Vielen Dank für Ihre Aufmerksamkeit!</a:t>
            </a:r>
          </a:p>
          <a:p>
            <a:pPr algn="ctr"/>
            <a:endParaRPr lang="de-DE" altLang="de-DE" sz="1800" dirty="0">
              <a:solidFill>
                <a:srgbClr val="336699"/>
              </a:solidFill>
            </a:endParaRPr>
          </a:p>
          <a:p>
            <a:pPr algn="ctr"/>
            <a:r>
              <a:rPr lang="de-DE" altLang="de-DE" sz="1800" dirty="0">
                <a:solidFill>
                  <a:srgbClr val="336699"/>
                </a:solidFill>
              </a:rPr>
              <a:t>Bei Rückfragen stehen wir Ihnen gerne</a:t>
            </a:r>
          </a:p>
          <a:p>
            <a:pPr algn="ctr"/>
            <a:r>
              <a:rPr lang="de-DE" altLang="de-DE" sz="1800" dirty="0">
                <a:solidFill>
                  <a:srgbClr val="336699"/>
                </a:solidFill>
              </a:rPr>
              <a:t>unter Tel. -2710 oder </a:t>
            </a:r>
          </a:p>
          <a:p>
            <a:pPr algn="ctr"/>
            <a:r>
              <a:rPr lang="de-DE" altLang="de-DE" sz="1800" dirty="0">
                <a:solidFill>
                  <a:srgbClr val="336699"/>
                </a:solidFill>
              </a:rPr>
              <a:t>unter </a:t>
            </a:r>
            <a:r>
              <a:rPr lang="de-DE" altLang="de-DE" sz="1800" dirty="0">
                <a:solidFill>
                  <a:srgbClr val="336699"/>
                </a:solidFill>
                <a:hlinkClick r:id="rId2"/>
              </a:rPr>
              <a:t>prwiss@fernuni-hagen.de</a:t>
            </a:r>
            <a:r>
              <a:rPr lang="de-DE" altLang="de-DE" sz="1800" dirty="0">
                <a:solidFill>
                  <a:srgbClr val="336699"/>
                </a:solidFill>
              </a:rPr>
              <a:t> </a:t>
            </a:r>
          </a:p>
          <a:p>
            <a:pPr algn="ctr"/>
            <a:r>
              <a:rPr lang="de-DE" altLang="de-DE" sz="1800" dirty="0">
                <a:solidFill>
                  <a:srgbClr val="336699"/>
                </a:solidFill>
              </a:rPr>
              <a:t>zur Verfügung.</a:t>
            </a:r>
          </a:p>
          <a:p>
            <a:pPr>
              <a:tabLst>
                <a:tab pos="447675" algn="l"/>
              </a:tabLst>
              <a:defRPr/>
            </a:pPr>
            <a:endParaRPr lang="de-DE" dirty="0">
              <a:solidFill>
                <a:srgbClr val="336699"/>
              </a:solidFill>
            </a:endParaRPr>
          </a:p>
        </p:txBody>
      </p:sp>
      <p:sp>
        <p:nvSpPr>
          <p:cNvPr id="5" name="Fußzeilenplatzhalter 4"/>
          <p:cNvSpPr>
            <a:spLocks noGrp="1"/>
          </p:cNvSpPr>
          <p:nvPr>
            <p:ph type="ftr" sz="quarter" idx="11"/>
          </p:nvPr>
        </p:nvSpPr>
        <p:spPr/>
        <p:txBody>
          <a:bodyPr/>
          <a:lstStyle/>
          <a:p>
            <a:r>
              <a:rPr lang="de-DE" dirty="0"/>
              <a:t>Personalversammlung 07.05.2026</a:t>
            </a:r>
          </a:p>
        </p:txBody>
      </p:sp>
      <p:sp>
        <p:nvSpPr>
          <p:cNvPr id="6" name="Foliennummernplatzhalter 5"/>
          <p:cNvSpPr>
            <a:spLocks noGrp="1"/>
          </p:cNvSpPr>
          <p:nvPr>
            <p:ph type="sldNum" sz="quarter" idx="12"/>
          </p:nvPr>
        </p:nvSpPr>
        <p:spPr/>
        <p:txBody>
          <a:bodyPr/>
          <a:lstStyle/>
          <a:p>
            <a:fld id="{242EEE4B-4F13-4B3B-896D-98344C2D1A3F}" type="slidenum">
              <a:rPr lang="de-DE" smtClean="0"/>
              <a:t>17</a:t>
            </a:fld>
            <a:endParaRPr lang="de-DE" dirty="0"/>
          </a:p>
        </p:txBody>
      </p:sp>
      <p:sp>
        <p:nvSpPr>
          <p:cNvPr id="7" name="Textplatzhalter 6"/>
          <p:cNvSpPr>
            <a:spLocks noGrp="1"/>
          </p:cNvSpPr>
          <p:nvPr>
            <p:ph type="body" sz="quarter" idx="13"/>
          </p:nvPr>
        </p:nvSpPr>
        <p:spPr>
          <a:xfrm>
            <a:off x="6096000" y="759510"/>
            <a:ext cx="5411133" cy="216322"/>
          </a:xfrm>
        </p:spPr>
        <p:txBody>
          <a:bodyPr/>
          <a:lstStyle/>
          <a:p>
            <a:r>
              <a:rPr lang="de-DE" dirty="0"/>
              <a:t>Personalrat der wissenschaftlich und künstlerisch Beschäftigten</a:t>
            </a:r>
          </a:p>
        </p:txBody>
      </p:sp>
    </p:spTree>
    <p:extLst>
      <p:ext uri="{BB962C8B-B14F-4D97-AF65-F5344CB8AC3E}">
        <p14:creationId xmlns:p14="http://schemas.microsoft.com/office/powerpoint/2010/main" val="34086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19536" y="1385443"/>
            <a:ext cx="9480456" cy="5040560"/>
          </a:xfrm>
        </p:spPr>
        <p:txBody>
          <a:bodyPr/>
          <a:lstStyle/>
          <a:p>
            <a:pPr>
              <a:tabLst>
                <a:tab pos="447675" algn="l"/>
              </a:tabLst>
              <a:defRPr/>
            </a:pPr>
            <a:r>
              <a:rPr lang="de-DE" b="1" dirty="0">
                <a:solidFill>
                  <a:srgbClr val="336699"/>
                </a:solidFill>
              </a:rPr>
              <a:t>1.	Eröffnung, Begrüßung</a:t>
            </a:r>
          </a:p>
          <a:p>
            <a:pPr>
              <a:tabLst>
                <a:tab pos="447675" algn="l"/>
              </a:tabLst>
              <a:defRPr/>
            </a:pPr>
            <a:r>
              <a:rPr lang="de-DE" dirty="0">
                <a:solidFill>
                  <a:srgbClr val="336699"/>
                </a:solidFill>
              </a:rPr>
              <a:t>2.	Grußwort des Rektors Prof. Dr. Stefan Stürmer</a:t>
            </a:r>
          </a:p>
          <a:p>
            <a:pPr>
              <a:tabLst>
                <a:tab pos="447675" algn="l"/>
                <a:tab pos="1081088" algn="l"/>
              </a:tabLst>
              <a:defRPr/>
            </a:pPr>
            <a:r>
              <a:rPr lang="de-DE" dirty="0">
                <a:solidFill>
                  <a:srgbClr val="336699"/>
                </a:solidFill>
              </a:rPr>
              <a:t>3.	Entwicklung des wissenschaftlichen Personals – Zahlen, Daten, Fakten</a:t>
            </a:r>
            <a:br>
              <a:rPr lang="de-DE" dirty="0">
                <a:solidFill>
                  <a:srgbClr val="336699"/>
                </a:solidFill>
              </a:rPr>
            </a:br>
            <a:r>
              <a:rPr lang="de-DE" dirty="0">
                <a:solidFill>
                  <a:srgbClr val="336699"/>
                </a:solidFill>
              </a:rPr>
              <a:t>	Gäste:	Sabine Wyrwa (stellv. Leitung Dez. 3), Stefan Hein (Dez. 3.1)</a:t>
            </a:r>
          </a:p>
          <a:p>
            <a:pPr>
              <a:tabLst>
                <a:tab pos="447675" algn="l"/>
              </a:tabLst>
              <a:defRPr/>
            </a:pPr>
            <a:r>
              <a:rPr lang="de-DE" dirty="0">
                <a:solidFill>
                  <a:srgbClr val="336699"/>
                </a:solidFill>
              </a:rPr>
              <a:t>4.	Fragen an die Dienststelle</a:t>
            </a:r>
          </a:p>
          <a:p>
            <a:pPr>
              <a:tabLst>
                <a:tab pos="447675" algn="l"/>
              </a:tabLst>
              <a:defRPr/>
            </a:pPr>
            <a:r>
              <a:rPr lang="de-DE" dirty="0">
                <a:solidFill>
                  <a:srgbClr val="336699"/>
                </a:solidFill>
              </a:rPr>
              <a:t>5.	Bericht aus der Arbeit des PRwiss</a:t>
            </a:r>
            <a:br>
              <a:rPr lang="de-DE" dirty="0">
                <a:solidFill>
                  <a:srgbClr val="336699"/>
                </a:solidFill>
              </a:rPr>
            </a:br>
            <a:r>
              <a:rPr lang="de-DE" dirty="0">
                <a:solidFill>
                  <a:srgbClr val="336699"/>
                </a:solidFill>
              </a:rPr>
              <a:t>	Entwicklungen, Projekte, Statistik</a:t>
            </a:r>
          </a:p>
          <a:p>
            <a:pPr>
              <a:tabLst>
                <a:tab pos="447675" algn="l"/>
              </a:tabLst>
              <a:defRPr/>
            </a:pPr>
            <a:r>
              <a:rPr lang="de-DE" dirty="0">
                <a:solidFill>
                  <a:srgbClr val="336699"/>
                </a:solidFill>
              </a:rPr>
              <a:t>6.	Arbeitszeiterfassung – aktueller Stand</a:t>
            </a:r>
          </a:p>
          <a:p>
            <a:pPr>
              <a:tabLst>
                <a:tab pos="447675" algn="l"/>
              </a:tabLst>
              <a:defRPr/>
            </a:pPr>
            <a:r>
              <a:rPr lang="de-DE" dirty="0">
                <a:solidFill>
                  <a:srgbClr val="336699"/>
                </a:solidFill>
              </a:rPr>
              <a:t>7.	Tarifverhandlungen – aktueller Stand</a:t>
            </a:r>
            <a:br>
              <a:rPr lang="de-DE" dirty="0">
                <a:solidFill>
                  <a:srgbClr val="336699"/>
                </a:solidFill>
              </a:rPr>
            </a:br>
            <a:r>
              <a:rPr lang="de-DE" dirty="0">
                <a:solidFill>
                  <a:srgbClr val="336699"/>
                </a:solidFill>
              </a:rPr>
              <a:t>	Gast: Angela </a:t>
            </a:r>
            <a:r>
              <a:rPr lang="de-DE" dirty="0" err="1">
                <a:solidFill>
                  <a:srgbClr val="336699"/>
                </a:solidFill>
              </a:rPr>
              <a:t>Kallweit</a:t>
            </a:r>
            <a:br>
              <a:rPr lang="de-DE" dirty="0">
                <a:solidFill>
                  <a:srgbClr val="336699"/>
                </a:solidFill>
              </a:rPr>
            </a:br>
            <a:r>
              <a:rPr lang="de-DE" dirty="0">
                <a:solidFill>
                  <a:srgbClr val="336699"/>
                </a:solidFill>
              </a:rPr>
              <a:t>		 Mitglied im Leitungsteam des GEW-Landesfachgruppenausschusses Hochschule 			 und Forschung und stellvertretendes Mitglied der GEW-Bundestarifkommission</a:t>
            </a:r>
          </a:p>
          <a:p>
            <a:pPr>
              <a:tabLst>
                <a:tab pos="447675" algn="l"/>
              </a:tabLst>
              <a:defRPr/>
            </a:pPr>
            <a:r>
              <a:rPr lang="de-DE" dirty="0">
                <a:solidFill>
                  <a:srgbClr val="336699"/>
                </a:solidFill>
              </a:rPr>
              <a:t>8.	Verschiedenes</a:t>
            </a:r>
          </a:p>
          <a:p>
            <a:pPr>
              <a:tabLst>
                <a:tab pos="447675" algn="l"/>
              </a:tabLst>
              <a:defRPr/>
            </a:pPr>
            <a:endParaRPr lang="de-DE" dirty="0">
              <a:solidFill>
                <a:srgbClr val="336699"/>
              </a:solidFill>
            </a:endParaRPr>
          </a:p>
        </p:txBody>
      </p:sp>
      <p:sp>
        <p:nvSpPr>
          <p:cNvPr id="5" name="Fußzeilenplatzhalter 4"/>
          <p:cNvSpPr>
            <a:spLocks noGrp="1"/>
          </p:cNvSpPr>
          <p:nvPr>
            <p:ph type="ftr" sz="quarter" idx="11"/>
          </p:nvPr>
        </p:nvSpPr>
        <p:spPr/>
        <p:txBody>
          <a:bodyPr/>
          <a:lstStyle/>
          <a:p>
            <a:r>
              <a:rPr lang="de-DE" dirty="0"/>
              <a:t>Personalversammlung 07.05.2026</a:t>
            </a:r>
          </a:p>
        </p:txBody>
      </p:sp>
      <p:sp>
        <p:nvSpPr>
          <p:cNvPr id="6" name="Foliennummernplatzhalter 5"/>
          <p:cNvSpPr>
            <a:spLocks noGrp="1"/>
          </p:cNvSpPr>
          <p:nvPr>
            <p:ph type="sldNum" sz="quarter" idx="12"/>
          </p:nvPr>
        </p:nvSpPr>
        <p:spPr/>
        <p:txBody>
          <a:bodyPr/>
          <a:lstStyle/>
          <a:p>
            <a:fld id="{242EEE4B-4F13-4B3B-896D-98344C2D1A3F}" type="slidenum">
              <a:rPr lang="de-DE" smtClean="0"/>
              <a:t>2</a:t>
            </a:fld>
            <a:endParaRPr lang="de-DE" dirty="0"/>
          </a:p>
        </p:txBody>
      </p:sp>
      <p:sp>
        <p:nvSpPr>
          <p:cNvPr id="7" name="Textplatzhalter 6"/>
          <p:cNvSpPr>
            <a:spLocks noGrp="1"/>
          </p:cNvSpPr>
          <p:nvPr>
            <p:ph type="body" sz="quarter" idx="13"/>
          </p:nvPr>
        </p:nvSpPr>
        <p:spPr>
          <a:xfrm>
            <a:off x="6096000" y="759510"/>
            <a:ext cx="5411133" cy="216322"/>
          </a:xfrm>
        </p:spPr>
        <p:txBody>
          <a:bodyPr/>
          <a:lstStyle/>
          <a:p>
            <a:r>
              <a:rPr lang="de-DE" dirty="0"/>
              <a:t>Personalrat der wissenschaftlich und künstlerisch Beschäftigten</a:t>
            </a:r>
          </a:p>
        </p:txBody>
      </p:sp>
    </p:spTree>
    <p:extLst>
      <p:ext uri="{BB962C8B-B14F-4D97-AF65-F5344CB8AC3E}">
        <p14:creationId xmlns:p14="http://schemas.microsoft.com/office/powerpoint/2010/main" val="171379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19536" y="1385443"/>
            <a:ext cx="9480456" cy="5040560"/>
          </a:xfrm>
        </p:spPr>
        <p:txBody>
          <a:bodyPr/>
          <a:lstStyle/>
          <a:p>
            <a:pPr>
              <a:tabLst>
                <a:tab pos="447675" algn="l"/>
              </a:tabLst>
              <a:defRPr/>
            </a:pPr>
            <a:r>
              <a:rPr lang="de-DE" dirty="0">
                <a:solidFill>
                  <a:srgbClr val="336699"/>
                </a:solidFill>
              </a:rPr>
              <a:t>1.	Eröffnung, Begrüßung</a:t>
            </a:r>
          </a:p>
          <a:p>
            <a:pPr>
              <a:tabLst>
                <a:tab pos="447675" algn="l"/>
              </a:tabLst>
              <a:defRPr/>
            </a:pPr>
            <a:r>
              <a:rPr lang="de-DE" b="1" dirty="0">
                <a:solidFill>
                  <a:srgbClr val="336699"/>
                </a:solidFill>
              </a:rPr>
              <a:t>2.	Grußwort des Rektors Prof. Dr. Stefan Stürmer</a:t>
            </a:r>
          </a:p>
          <a:p>
            <a:pPr>
              <a:tabLst>
                <a:tab pos="447675" algn="l"/>
                <a:tab pos="1081088" algn="l"/>
              </a:tabLst>
              <a:defRPr/>
            </a:pPr>
            <a:r>
              <a:rPr lang="de-DE" dirty="0">
                <a:solidFill>
                  <a:srgbClr val="336699"/>
                </a:solidFill>
              </a:rPr>
              <a:t>3.	Entwicklung des wissenschaftlichen Personals – Zahlen, Daten, Fakten</a:t>
            </a:r>
            <a:br>
              <a:rPr lang="de-DE" dirty="0">
                <a:solidFill>
                  <a:srgbClr val="336699"/>
                </a:solidFill>
              </a:rPr>
            </a:br>
            <a:r>
              <a:rPr lang="de-DE" dirty="0">
                <a:solidFill>
                  <a:srgbClr val="336699"/>
                </a:solidFill>
              </a:rPr>
              <a:t>	Gäste:	Sabine Wyrwa (stellv. Leitung Dez. 3), Stefan Hein (Dez. 3.1)</a:t>
            </a:r>
          </a:p>
          <a:p>
            <a:pPr>
              <a:tabLst>
                <a:tab pos="447675" algn="l"/>
              </a:tabLst>
              <a:defRPr/>
            </a:pPr>
            <a:r>
              <a:rPr lang="de-DE" dirty="0">
                <a:solidFill>
                  <a:srgbClr val="336699"/>
                </a:solidFill>
              </a:rPr>
              <a:t>4.	Fragen an die Dienststelle</a:t>
            </a:r>
          </a:p>
          <a:p>
            <a:pPr>
              <a:tabLst>
                <a:tab pos="447675" algn="l"/>
              </a:tabLst>
              <a:defRPr/>
            </a:pPr>
            <a:r>
              <a:rPr lang="de-DE" dirty="0">
                <a:solidFill>
                  <a:srgbClr val="336699"/>
                </a:solidFill>
              </a:rPr>
              <a:t>5.	Bericht aus der Arbeit des PRwiss</a:t>
            </a:r>
            <a:br>
              <a:rPr lang="de-DE" dirty="0">
                <a:solidFill>
                  <a:srgbClr val="336699"/>
                </a:solidFill>
              </a:rPr>
            </a:br>
            <a:r>
              <a:rPr lang="de-DE" dirty="0">
                <a:solidFill>
                  <a:srgbClr val="336699"/>
                </a:solidFill>
              </a:rPr>
              <a:t>	Entwicklungen, Projekte, Statistik</a:t>
            </a:r>
          </a:p>
          <a:p>
            <a:pPr>
              <a:tabLst>
                <a:tab pos="447675" algn="l"/>
              </a:tabLst>
              <a:defRPr/>
            </a:pPr>
            <a:r>
              <a:rPr lang="de-DE" dirty="0">
                <a:solidFill>
                  <a:srgbClr val="336699"/>
                </a:solidFill>
              </a:rPr>
              <a:t>6.	Arbeitszeiterfassung – aktueller Stand</a:t>
            </a:r>
          </a:p>
          <a:p>
            <a:pPr>
              <a:tabLst>
                <a:tab pos="447675" algn="l"/>
              </a:tabLst>
              <a:defRPr/>
            </a:pPr>
            <a:r>
              <a:rPr lang="de-DE" dirty="0">
                <a:solidFill>
                  <a:srgbClr val="336699"/>
                </a:solidFill>
              </a:rPr>
              <a:t>7.	Tarifverhandlungen – aktueller Stand</a:t>
            </a:r>
            <a:br>
              <a:rPr lang="de-DE" dirty="0">
                <a:solidFill>
                  <a:srgbClr val="336699"/>
                </a:solidFill>
              </a:rPr>
            </a:br>
            <a:r>
              <a:rPr lang="de-DE" dirty="0">
                <a:solidFill>
                  <a:srgbClr val="336699"/>
                </a:solidFill>
              </a:rPr>
              <a:t>	Gast: Angela </a:t>
            </a:r>
            <a:r>
              <a:rPr lang="de-DE" dirty="0" err="1">
                <a:solidFill>
                  <a:srgbClr val="336699"/>
                </a:solidFill>
              </a:rPr>
              <a:t>Kallweit</a:t>
            </a:r>
            <a:br>
              <a:rPr lang="de-DE" dirty="0">
                <a:solidFill>
                  <a:srgbClr val="336699"/>
                </a:solidFill>
              </a:rPr>
            </a:br>
            <a:r>
              <a:rPr lang="de-DE" dirty="0">
                <a:solidFill>
                  <a:srgbClr val="336699"/>
                </a:solidFill>
              </a:rPr>
              <a:t>		 Mitglied im Leitungsteam des GEW-Landesfachgruppenausschusses Hochschule 			 und Forschung und stellvertretendes Mitglied der GEW-Bundestarifkommission</a:t>
            </a:r>
          </a:p>
          <a:p>
            <a:pPr>
              <a:tabLst>
                <a:tab pos="447675" algn="l"/>
              </a:tabLst>
              <a:defRPr/>
            </a:pPr>
            <a:r>
              <a:rPr lang="de-DE" dirty="0">
                <a:solidFill>
                  <a:srgbClr val="336699"/>
                </a:solidFill>
              </a:rPr>
              <a:t>8.	Verschiedenes</a:t>
            </a:r>
          </a:p>
          <a:p>
            <a:pPr>
              <a:tabLst>
                <a:tab pos="447675" algn="l"/>
              </a:tabLst>
              <a:defRPr/>
            </a:pPr>
            <a:endParaRPr lang="de-DE" dirty="0">
              <a:solidFill>
                <a:srgbClr val="336699"/>
              </a:solidFill>
            </a:endParaRPr>
          </a:p>
        </p:txBody>
      </p:sp>
      <p:sp>
        <p:nvSpPr>
          <p:cNvPr id="5" name="Fußzeilenplatzhalter 4"/>
          <p:cNvSpPr>
            <a:spLocks noGrp="1"/>
          </p:cNvSpPr>
          <p:nvPr>
            <p:ph type="ftr" sz="quarter" idx="11"/>
          </p:nvPr>
        </p:nvSpPr>
        <p:spPr/>
        <p:txBody>
          <a:bodyPr/>
          <a:lstStyle/>
          <a:p>
            <a:r>
              <a:rPr lang="de-DE" dirty="0"/>
              <a:t>Personalversammlung 07.05.2026</a:t>
            </a:r>
          </a:p>
        </p:txBody>
      </p:sp>
      <p:sp>
        <p:nvSpPr>
          <p:cNvPr id="6" name="Foliennummernplatzhalter 5"/>
          <p:cNvSpPr>
            <a:spLocks noGrp="1"/>
          </p:cNvSpPr>
          <p:nvPr>
            <p:ph type="sldNum" sz="quarter" idx="12"/>
          </p:nvPr>
        </p:nvSpPr>
        <p:spPr/>
        <p:txBody>
          <a:bodyPr/>
          <a:lstStyle/>
          <a:p>
            <a:fld id="{242EEE4B-4F13-4B3B-896D-98344C2D1A3F}" type="slidenum">
              <a:rPr lang="de-DE" smtClean="0"/>
              <a:t>3</a:t>
            </a:fld>
            <a:endParaRPr lang="de-DE" dirty="0"/>
          </a:p>
        </p:txBody>
      </p:sp>
      <p:sp>
        <p:nvSpPr>
          <p:cNvPr id="7" name="Textplatzhalter 6"/>
          <p:cNvSpPr>
            <a:spLocks noGrp="1"/>
          </p:cNvSpPr>
          <p:nvPr>
            <p:ph type="body" sz="quarter" idx="13"/>
          </p:nvPr>
        </p:nvSpPr>
        <p:spPr>
          <a:xfrm>
            <a:off x="6096000" y="759510"/>
            <a:ext cx="5411133" cy="216322"/>
          </a:xfrm>
        </p:spPr>
        <p:txBody>
          <a:bodyPr/>
          <a:lstStyle/>
          <a:p>
            <a:r>
              <a:rPr lang="de-DE" dirty="0"/>
              <a:t>Personalrat der wissenschaftlich und künstlerisch Beschäftigten</a:t>
            </a:r>
          </a:p>
        </p:txBody>
      </p:sp>
    </p:spTree>
    <p:extLst>
      <p:ext uri="{BB962C8B-B14F-4D97-AF65-F5344CB8AC3E}">
        <p14:creationId xmlns:p14="http://schemas.microsoft.com/office/powerpoint/2010/main" val="176118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19536" y="1385443"/>
            <a:ext cx="9480456" cy="5040560"/>
          </a:xfrm>
        </p:spPr>
        <p:txBody>
          <a:bodyPr/>
          <a:lstStyle/>
          <a:p>
            <a:pPr>
              <a:tabLst>
                <a:tab pos="447675" algn="l"/>
              </a:tabLst>
              <a:defRPr/>
            </a:pPr>
            <a:r>
              <a:rPr lang="de-DE" dirty="0">
                <a:solidFill>
                  <a:srgbClr val="336699"/>
                </a:solidFill>
              </a:rPr>
              <a:t>1.	Eröffnung, Begrüßung</a:t>
            </a:r>
          </a:p>
          <a:p>
            <a:pPr>
              <a:tabLst>
                <a:tab pos="447675" algn="l"/>
              </a:tabLst>
              <a:defRPr/>
            </a:pPr>
            <a:r>
              <a:rPr lang="de-DE" dirty="0">
                <a:solidFill>
                  <a:srgbClr val="336699"/>
                </a:solidFill>
              </a:rPr>
              <a:t>2.	Grußwort des Rektors Prof. Dr. Stefan Stürmer</a:t>
            </a:r>
          </a:p>
          <a:p>
            <a:pPr>
              <a:tabLst>
                <a:tab pos="447675" algn="l"/>
                <a:tab pos="1081088" algn="l"/>
              </a:tabLst>
              <a:defRPr/>
            </a:pPr>
            <a:r>
              <a:rPr lang="de-DE" b="1" dirty="0">
                <a:solidFill>
                  <a:srgbClr val="336699"/>
                </a:solidFill>
              </a:rPr>
              <a:t>3.	Entwicklung des wissenschaftlichen Personals – Zahlen, Daten, Fakten</a:t>
            </a:r>
            <a:br>
              <a:rPr lang="de-DE" dirty="0">
                <a:solidFill>
                  <a:srgbClr val="336699"/>
                </a:solidFill>
              </a:rPr>
            </a:br>
            <a:r>
              <a:rPr lang="de-DE" dirty="0">
                <a:solidFill>
                  <a:srgbClr val="336699"/>
                </a:solidFill>
              </a:rPr>
              <a:t>	Gäste:	Sabine Wyrwa (stellv. Leitung Dez. 3), Stefan Hein (Dez. 3.1)</a:t>
            </a:r>
          </a:p>
          <a:p>
            <a:pPr>
              <a:tabLst>
                <a:tab pos="447675" algn="l"/>
              </a:tabLst>
              <a:defRPr/>
            </a:pPr>
            <a:r>
              <a:rPr lang="de-DE" dirty="0">
                <a:solidFill>
                  <a:srgbClr val="336699"/>
                </a:solidFill>
              </a:rPr>
              <a:t>4.	Fragen an die Dienststelle</a:t>
            </a:r>
          </a:p>
          <a:p>
            <a:pPr>
              <a:tabLst>
                <a:tab pos="447675" algn="l"/>
              </a:tabLst>
              <a:defRPr/>
            </a:pPr>
            <a:r>
              <a:rPr lang="de-DE" dirty="0">
                <a:solidFill>
                  <a:srgbClr val="336699"/>
                </a:solidFill>
              </a:rPr>
              <a:t>5.	Bericht aus der Arbeit des PRwiss</a:t>
            </a:r>
            <a:br>
              <a:rPr lang="de-DE" dirty="0">
                <a:solidFill>
                  <a:srgbClr val="336699"/>
                </a:solidFill>
              </a:rPr>
            </a:br>
            <a:r>
              <a:rPr lang="de-DE" dirty="0">
                <a:solidFill>
                  <a:srgbClr val="336699"/>
                </a:solidFill>
              </a:rPr>
              <a:t>	Entwicklungen, Projekte, Statistik</a:t>
            </a:r>
          </a:p>
          <a:p>
            <a:pPr>
              <a:tabLst>
                <a:tab pos="447675" algn="l"/>
              </a:tabLst>
              <a:defRPr/>
            </a:pPr>
            <a:r>
              <a:rPr lang="de-DE" dirty="0">
                <a:solidFill>
                  <a:srgbClr val="336699"/>
                </a:solidFill>
              </a:rPr>
              <a:t>6.	Arbeitszeiterfassung – aktueller Stand</a:t>
            </a:r>
          </a:p>
          <a:p>
            <a:pPr>
              <a:tabLst>
                <a:tab pos="447675" algn="l"/>
              </a:tabLst>
              <a:defRPr/>
            </a:pPr>
            <a:r>
              <a:rPr lang="de-DE" dirty="0">
                <a:solidFill>
                  <a:srgbClr val="336699"/>
                </a:solidFill>
              </a:rPr>
              <a:t>7.	Tarifverhandlungen – aktueller Stand</a:t>
            </a:r>
            <a:br>
              <a:rPr lang="de-DE" dirty="0">
                <a:solidFill>
                  <a:srgbClr val="336699"/>
                </a:solidFill>
              </a:rPr>
            </a:br>
            <a:r>
              <a:rPr lang="de-DE" dirty="0">
                <a:solidFill>
                  <a:srgbClr val="336699"/>
                </a:solidFill>
              </a:rPr>
              <a:t>	Gast: Angela </a:t>
            </a:r>
            <a:r>
              <a:rPr lang="de-DE" dirty="0" err="1">
                <a:solidFill>
                  <a:srgbClr val="336699"/>
                </a:solidFill>
              </a:rPr>
              <a:t>Kallweit</a:t>
            </a:r>
            <a:br>
              <a:rPr lang="de-DE" dirty="0">
                <a:solidFill>
                  <a:srgbClr val="336699"/>
                </a:solidFill>
              </a:rPr>
            </a:br>
            <a:r>
              <a:rPr lang="de-DE" dirty="0">
                <a:solidFill>
                  <a:srgbClr val="336699"/>
                </a:solidFill>
              </a:rPr>
              <a:t>		 Mitglied im Leitungsteam des GEW-Landesfachgruppenausschusses Hochschule 			 und Forschung und stellvertretendes Mitglied der GEW-Bundestarifkommission</a:t>
            </a:r>
          </a:p>
          <a:p>
            <a:pPr>
              <a:tabLst>
                <a:tab pos="447675" algn="l"/>
              </a:tabLst>
              <a:defRPr/>
            </a:pPr>
            <a:r>
              <a:rPr lang="de-DE" dirty="0">
                <a:solidFill>
                  <a:srgbClr val="336699"/>
                </a:solidFill>
              </a:rPr>
              <a:t>8.	Verschiedenes</a:t>
            </a:r>
          </a:p>
          <a:p>
            <a:pPr>
              <a:tabLst>
                <a:tab pos="447675" algn="l"/>
              </a:tabLst>
              <a:defRPr/>
            </a:pPr>
            <a:endParaRPr lang="de-DE" dirty="0">
              <a:solidFill>
                <a:srgbClr val="336699"/>
              </a:solidFill>
            </a:endParaRPr>
          </a:p>
        </p:txBody>
      </p:sp>
      <p:sp>
        <p:nvSpPr>
          <p:cNvPr id="5" name="Fußzeilenplatzhalter 4"/>
          <p:cNvSpPr>
            <a:spLocks noGrp="1"/>
          </p:cNvSpPr>
          <p:nvPr>
            <p:ph type="ftr" sz="quarter" idx="11"/>
          </p:nvPr>
        </p:nvSpPr>
        <p:spPr/>
        <p:txBody>
          <a:bodyPr/>
          <a:lstStyle/>
          <a:p>
            <a:r>
              <a:rPr lang="de-DE" dirty="0"/>
              <a:t>Personalversammlung 07.05.2026</a:t>
            </a:r>
          </a:p>
        </p:txBody>
      </p:sp>
      <p:sp>
        <p:nvSpPr>
          <p:cNvPr id="6" name="Foliennummernplatzhalter 5"/>
          <p:cNvSpPr>
            <a:spLocks noGrp="1"/>
          </p:cNvSpPr>
          <p:nvPr>
            <p:ph type="sldNum" sz="quarter" idx="12"/>
          </p:nvPr>
        </p:nvSpPr>
        <p:spPr/>
        <p:txBody>
          <a:bodyPr/>
          <a:lstStyle/>
          <a:p>
            <a:fld id="{242EEE4B-4F13-4B3B-896D-98344C2D1A3F}" type="slidenum">
              <a:rPr lang="de-DE" smtClean="0"/>
              <a:t>4</a:t>
            </a:fld>
            <a:endParaRPr lang="de-DE" dirty="0"/>
          </a:p>
        </p:txBody>
      </p:sp>
      <p:sp>
        <p:nvSpPr>
          <p:cNvPr id="7" name="Textplatzhalter 6"/>
          <p:cNvSpPr>
            <a:spLocks noGrp="1"/>
          </p:cNvSpPr>
          <p:nvPr>
            <p:ph type="body" sz="quarter" idx="13"/>
          </p:nvPr>
        </p:nvSpPr>
        <p:spPr>
          <a:xfrm>
            <a:off x="6096000" y="759510"/>
            <a:ext cx="5411133" cy="216322"/>
          </a:xfrm>
        </p:spPr>
        <p:txBody>
          <a:bodyPr/>
          <a:lstStyle/>
          <a:p>
            <a:r>
              <a:rPr lang="de-DE" dirty="0"/>
              <a:t>Personalrat der wissenschaftlich und künstlerisch Beschäftigten</a:t>
            </a:r>
          </a:p>
        </p:txBody>
      </p:sp>
    </p:spTree>
    <p:extLst>
      <p:ext uri="{BB962C8B-B14F-4D97-AF65-F5344CB8AC3E}">
        <p14:creationId xmlns:p14="http://schemas.microsoft.com/office/powerpoint/2010/main" val="388396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19536" y="1385443"/>
            <a:ext cx="9480456" cy="5040560"/>
          </a:xfrm>
        </p:spPr>
        <p:txBody>
          <a:bodyPr/>
          <a:lstStyle/>
          <a:p>
            <a:pPr>
              <a:tabLst>
                <a:tab pos="447675" algn="l"/>
              </a:tabLst>
              <a:defRPr/>
            </a:pPr>
            <a:r>
              <a:rPr lang="de-DE" dirty="0">
                <a:solidFill>
                  <a:srgbClr val="336699"/>
                </a:solidFill>
              </a:rPr>
              <a:t>1.	Eröffnung, Begrüßung</a:t>
            </a:r>
          </a:p>
          <a:p>
            <a:pPr>
              <a:tabLst>
                <a:tab pos="447675" algn="l"/>
              </a:tabLst>
              <a:defRPr/>
            </a:pPr>
            <a:r>
              <a:rPr lang="de-DE" dirty="0">
                <a:solidFill>
                  <a:srgbClr val="336699"/>
                </a:solidFill>
              </a:rPr>
              <a:t>2.	Grußwort des Rektors Prof. Dr. Stefan Stürmer</a:t>
            </a:r>
          </a:p>
          <a:p>
            <a:pPr>
              <a:tabLst>
                <a:tab pos="447675" algn="l"/>
                <a:tab pos="1081088" algn="l"/>
              </a:tabLst>
              <a:defRPr/>
            </a:pPr>
            <a:r>
              <a:rPr lang="de-DE" dirty="0">
                <a:solidFill>
                  <a:srgbClr val="336699"/>
                </a:solidFill>
              </a:rPr>
              <a:t>3.	Entwicklung des wissenschaftlichen Personals – Zahlen, Daten, Fakten</a:t>
            </a:r>
            <a:br>
              <a:rPr lang="de-DE" dirty="0">
                <a:solidFill>
                  <a:srgbClr val="336699"/>
                </a:solidFill>
              </a:rPr>
            </a:br>
            <a:r>
              <a:rPr lang="de-DE" dirty="0">
                <a:solidFill>
                  <a:srgbClr val="336699"/>
                </a:solidFill>
              </a:rPr>
              <a:t>	Gäste:	Sabine Wyrwa (stellv. Leitung Dez. 3), Stefan Hein (Dez. 3.1)</a:t>
            </a:r>
          </a:p>
          <a:p>
            <a:pPr>
              <a:tabLst>
                <a:tab pos="447675" algn="l"/>
              </a:tabLst>
              <a:defRPr/>
            </a:pPr>
            <a:r>
              <a:rPr lang="de-DE" b="1" dirty="0">
                <a:solidFill>
                  <a:srgbClr val="336699"/>
                </a:solidFill>
              </a:rPr>
              <a:t>4.	Fragen an die Dienststelle</a:t>
            </a:r>
          </a:p>
          <a:p>
            <a:pPr>
              <a:tabLst>
                <a:tab pos="447675" algn="l"/>
              </a:tabLst>
              <a:defRPr/>
            </a:pPr>
            <a:r>
              <a:rPr lang="de-DE" dirty="0">
                <a:solidFill>
                  <a:srgbClr val="336699"/>
                </a:solidFill>
              </a:rPr>
              <a:t>5.	Bericht aus der Arbeit des PRwiss</a:t>
            </a:r>
            <a:br>
              <a:rPr lang="de-DE" dirty="0">
                <a:solidFill>
                  <a:srgbClr val="336699"/>
                </a:solidFill>
              </a:rPr>
            </a:br>
            <a:r>
              <a:rPr lang="de-DE" dirty="0">
                <a:solidFill>
                  <a:srgbClr val="336699"/>
                </a:solidFill>
              </a:rPr>
              <a:t>	Entwicklungen, Projekte, Statistik</a:t>
            </a:r>
          </a:p>
          <a:p>
            <a:pPr>
              <a:tabLst>
                <a:tab pos="447675" algn="l"/>
              </a:tabLst>
              <a:defRPr/>
            </a:pPr>
            <a:r>
              <a:rPr lang="de-DE" dirty="0">
                <a:solidFill>
                  <a:srgbClr val="336699"/>
                </a:solidFill>
              </a:rPr>
              <a:t>6.	Arbeitszeiterfassung – aktueller Stand</a:t>
            </a:r>
          </a:p>
          <a:p>
            <a:pPr>
              <a:tabLst>
                <a:tab pos="447675" algn="l"/>
              </a:tabLst>
              <a:defRPr/>
            </a:pPr>
            <a:r>
              <a:rPr lang="de-DE" dirty="0">
                <a:solidFill>
                  <a:srgbClr val="336699"/>
                </a:solidFill>
              </a:rPr>
              <a:t>7.	Tarifverhandlungen – aktueller Stand</a:t>
            </a:r>
            <a:br>
              <a:rPr lang="de-DE" dirty="0">
                <a:solidFill>
                  <a:srgbClr val="336699"/>
                </a:solidFill>
              </a:rPr>
            </a:br>
            <a:r>
              <a:rPr lang="de-DE" dirty="0">
                <a:solidFill>
                  <a:srgbClr val="336699"/>
                </a:solidFill>
              </a:rPr>
              <a:t>	Gast: Angela </a:t>
            </a:r>
            <a:r>
              <a:rPr lang="de-DE" dirty="0" err="1">
                <a:solidFill>
                  <a:srgbClr val="336699"/>
                </a:solidFill>
              </a:rPr>
              <a:t>Kallweit</a:t>
            </a:r>
            <a:br>
              <a:rPr lang="de-DE" dirty="0">
                <a:solidFill>
                  <a:srgbClr val="336699"/>
                </a:solidFill>
              </a:rPr>
            </a:br>
            <a:r>
              <a:rPr lang="de-DE" dirty="0">
                <a:solidFill>
                  <a:srgbClr val="336699"/>
                </a:solidFill>
              </a:rPr>
              <a:t>		 Mitglied im Leitungsteam des GEW-Landesfachgruppenausschusses Hochschule 			 und Forschung und stellvertretendes Mitglied der GEW-Bundestarifkommission</a:t>
            </a:r>
          </a:p>
          <a:p>
            <a:pPr>
              <a:tabLst>
                <a:tab pos="447675" algn="l"/>
              </a:tabLst>
              <a:defRPr/>
            </a:pPr>
            <a:r>
              <a:rPr lang="de-DE" dirty="0">
                <a:solidFill>
                  <a:srgbClr val="336699"/>
                </a:solidFill>
              </a:rPr>
              <a:t>8.	Verschiedenes</a:t>
            </a:r>
          </a:p>
          <a:p>
            <a:pPr>
              <a:tabLst>
                <a:tab pos="447675" algn="l"/>
              </a:tabLst>
              <a:defRPr/>
            </a:pPr>
            <a:endParaRPr lang="de-DE" dirty="0">
              <a:solidFill>
                <a:srgbClr val="336699"/>
              </a:solidFill>
            </a:endParaRPr>
          </a:p>
        </p:txBody>
      </p:sp>
      <p:sp>
        <p:nvSpPr>
          <p:cNvPr id="5" name="Fußzeilenplatzhalter 4"/>
          <p:cNvSpPr>
            <a:spLocks noGrp="1"/>
          </p:cNvSpPr>
          <p:nvPr>
            <p:ph type="ftr" sz="quarter" idx="11"/>
          </p:nvPr>
        </p:nvSpPr>
        <p:spPr/>
        <p:txBody>
          <a:bodyPr/>
          <a:lstStyle/>
          <a:p>
            <a:r>
              <a:rPr lang="de-DE" dirty="0"/>
              <a:t>Personalversammlung 07.05.2026</a:t>
            </a:r>
          </a:p>
        </p:txBody>
      </p:sp>
      <p:sp>
        <p:nvSpPr>
          <p:cNvPr id="6" name="Foliennummernplatzhalter 5"/>
          <p:cNvSpPr>
            <a:spLocks noGrp="1"/>
          </p:cNvSpPr>
          <p:nvPr>
            <p:ph type="sldNum" sz="quarter" idx="12"/>
          </p:nvPr>
        </p:nvSpPr>
        <p:spPr/>
        <p:txBody>
          <a:bodyPr/>
          <a:lstStyle/>
          <a:p>
            <a:fld id="{242EEE4B-4F13-4B3B-896D-98344C2D1A3F}" type="slidenum">
              <a:rPr lang="de-DE" smtClean="0"/>
              <a:t>5</a:t>
            </a:fld>
            <a:endParaRPr lang="de-DE" dirty="0"/>
          </a:p>
        </p:txBody>
      </p:sp>
      <p:sp>
        <p:nvSpPr>
          <p:cNvPr id="7" name="Textplatzhalter 6"/>
          <p:cNvSpPr>
            <a:spLocks noGrp="1"/>
          </p:cNvSpPr>
          <p:nvPr>
            <p:ph type="body" sz="quarter" idx="13"/>
          </p:nvPr>
        </p:nvSpPr>
        <p:spPr>
          <a:xfrm>
            <a:off x="6096000" y="759510"/>
            <a:ext cx="5411133" cy="216322"/>
          </a:xfrm>
        </p:spPr>
        <p:txBody>
          <a:bodyPr/>
          <a:lstStyle/>
          <a:p>
            <a:r>
              <a:rPr lang="de-DE" dirty="0"/>
              <a:t>Personalrat der wissenschaftlich und künstlerisch Beschäftigten</a:t>
            </a:r>
          </a:p>
        </p:txBody>
      </p:sp>
    </p:spTree>
    <p:extLst>
      <p:ext uri="{BB962C8B-B14F-4D97-AF65-F5344CB8AC3E}">
        <p14:creationId xmlns:p14="http://schemas.microsoft.com/office/powerpoint/2010/main" val="174844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19536" y="1385443"/>
            <a:ext cx="9480456" cy="5040560"/>
          </a:xfrm>
        </p:spPr>
        <p:txBody>
          <a:bodyPr/>
          <a:lstStyle/>
          <a:p>
            <a:pPr>
              <a:tabLst>
                <a:tab pos="447675" algn="l"/>
              </a:tabLst>
              <a:defRPr/>
            </a:pPr>
            <a:r>
              <a:rPr lang="de-DE" dirty="0">
                <a:solidFill>
                  <a:srgbClr val="336699"/>
                </a:solidFill>
              </a:rPr>
              <a:t>1.	Eröffnung, Begrüßung</a:t>
            </a:r>
          </a:p>
          <a:p>
            <a:pPr>
              <a:tabLst>
                <a:tab pos="447675" algn="l"/>
              </a:tabLst>
              <a:defRPr/>
            </a:pPr>
            <a:r>
              <a:rPr lang="de-DE" dirty="0">
                <a:solidFill>
                  <a:srgbClr val="336699"/>
                </a:solidFill>
              </a:rPr>
              <a:t>2.	Grußwort des Rektors Prof. Dr. Stefan Stürmer</a:t>
            </a:r>
          </a:p>
          <a:p>
            <a:pPr>
              <a:tabLst>
                <a:tab pos="447675" algn="l"/>
                <a:tab pos="1081088" algn="l"/>
              </a:tabLst>
              <a:defRPr/>
            </a:pPr>
            <a:r>
              <a:rPr lang="de-DE" dirty="0">
                <a:solidFill>
                  <a:srgbClr val="336699"/>
                </a:solidFill>
              </a:rPr>
              <a:t>3.	Entwicklung des wissenschaftlichen Personals – Zahlen, Daten, Fakten</a:t>
            </a:r>
            <a:br>
              <a:rPr lang="de-DE" dirty="0">
                <a:solidFill>
                  <a:srgbClr val="336699"/>
                </a:solidFill>
              </a:rPr>
            </a:br>
            <a:r>
              <a:rPr lang="de-DE" dirty="0">
                <a:solidFill>
                  <a:srgbClr val="336699"/>
                </a:solidFill>
              </a:rPr>
              <a:t>	Gäste:	Sabine Wyrwa (stellv. Leitung Dez. 3), Stefan Hein (Dez. 3.1)</a:t>
            </a:r>
          </a:p>
          <a:p>
            <a:pPr>
              <a:tabLst>
                <a:tab pos="447675" algn="l"/>
              </a:tabLst>
              <a:defRPr/>
            </a:pPr>
            <a:r>
              <a:rPr lang="de-DE" dirty="0">
                <a:solidFill>
                  <a:srgbClr val="336699"/>
                </a:solidFill>
              </a:rPr>
              <a:t>4.	Fragen an die Dienststelle</a:t>
            </a:r>
          </a:p>
          <a:p>
            <a:pPr>
              <a:tabLst>
                <a:tab pos="447675" algn="l"/>
              </a:tabLst>
              <a:defRPr/>
            </a:pPr>
            <a:r>
              <a:rPr lang="de-DE" b="1" dirty="0">
                <a:solidFill>
                  <a:srgbClr val="336699"/>
                </a:solidFill>
              </a:rPr>
              <a:t>5.	Bericht aus der Arbeit des PRwiss</a:t>
            </a:r>
            <a:br>
              <a:rPr lang="de-DE" dirty="0">
                <a:solidFill>
                  <a:srgbClr val="336699"/>
                </a:solidFill>
              </a:rPr>
            </a:br>
            <a:r>
              <a:rPr lang="de-DE" dirty="0">
                <a:solidFill>
                  <a:srgbClr val="336699"/>
                </a:solidFill>
              </a:rPr>
              <a:t>	Entwicklungen, Projekte, Statistik</a:t>
            </a:r>
          </a:p>
          <a:p>
            <a:pPr>
              <a:tabLst>
                <a:tab pos="447675" algn="l"/>
              </a:tabLst>
              <a:defRPr/>
            </a:pPr>
            <a:r>
              <a:rPr lang="de-DE" dirty="0">
                <a:solidFill>
                  <a:srgbClr val="336699"/>
                </a:solidFill>
              </a:rPr>
              <a:t>6.	Arbeitszeiterfassung – aktueller Stand</a:t>
            </a:r>
          </a:p>
          <a:p>
            <a:pPr>
              <a:tabLst>
                <a:tab pos="447675" algn="l"/>
              </a:tabLst>
              <a:defRPr/>
            </a:pPr>
            <a:r>
              <a:rPr lang="de-DE" dirty="0">
                <a:solidFill>
                  <a:srgbClr val="336699"/>
                </a:solidFill>
              </a:rPr>
              <a:t>7.	Tarifverhandlungen – aktueller Stand</a:t>
            </a:r>
            <a:br>
              <a:rPr lang="de-DE" dirty="0">
                <a:solidFill>
                  <a:srgbClr val="336699"/>
                </a:solidFill>
              </a:rPr>
            </a:br>
            <a:r>
              <a:rPr lang="de-DE" dirty="0">
                <a:solidFill>
                  <a:srgbClr val="336699"/>
                </a:solidFill>
              </a:rPr>
              <a:t>	Gast: Angela </a:t>
            </a:r>
            <a:r>
              <a:rPr lang="de-DE" dirty="0" err="1">
                <a:solidFill>
                  <a:srgbClr val="336699"/>
                </a:solidFill>
              </a:rPr>
              <a:t>Kallweit</a:t>
            </a:r>
            <a:br>
              <a:rPr lang="de-DE" dirty="0">
                <a:solidFill>
                  <a:srgbClr val="336699"/>
                </a:solidFill>
              </a:rPr>
            </a:br>
            <a:r>
              <a:rPr lang="de-DE" dirty="0">
                <a:solidFill>
                  <a:srgbClr val="336699"/>
                </a:solidFill>
              </a:rPr>
              <a:t>		 Mitglied im Leitungsteam des GEW-Landesfachgruppenausschusses Hochschule 			 und Forschung und stellvertretendes Mitglied der GEW-Bundestarifkommission</a:t>
            </a:r>
          </a:p>
          <a:p>
            <a:pPr>
              <a:tabLst>
                <a:tab pos="447675" algn="l"/>
              </a:tabLst>
              <a:defRPr/>
            </a:pPr>
            <a:r>
              <a:rPr lang="de-DE" dirty="0">
                <a:solidFill>
                  <a:srgbClr val="336699"/>
                </a:solidFill>
              </a:rPr>
              <a:t>8.	Verschiedenes</a:t>
            </a:r>
          </a:p>
          <a:p>
            <a:pPr>
              <a:tabLst>
                <a:tab pos="447675" algn="l"/>
              </a:tabLst>
              <a:defRPr/>
            </a:pPr>
            <a:endParaRPr lang="de-DE" dirty="0">
              <a:solidFill>
                <a:srgbClr val="336699"/>
              </a:solidFill>
            </a:endParaRPr>
          </a:p>
        </p:txBody>
      </p:sp>
      <p:sp>
        <p:nvSpPr>
          <p:cNvPr id="5" name="Fußzeilenplatzhalter 4"/>
          <p:cNvSpPr>
            <a:spLocks noGrp="1"/>
          </p:cNvSpPr>
          <p:nvPr>
            <p:ph type="ftr" sz="quarter" idx="11"/>
          </p:nvPr>
        </p:nvSpPr>
        <p:spPr/>
        <p:txBody>
          <a:bodyPr/>
          <a:lstStyle/>
          <a:p>
            <a:r>
              <a:rPr lang="de-DE" dirty="0"/>
              <a:t>Personalversammlung 07.05.2026</a:t>
            </a:r>
          </a:p>
        </p:txBody>
      </p:sp>
      <p:sp>
        <p:nvSpPr>
          <p:cNvPr id="6" name="Foliennummernplatzhalter 5"/>
          <p:cNvSpPr>
            <a:spLocks noGrp="1"/>
          </p:cNvSpPr>
          <p:nvPr>
            <p:ph type="sldNum" sz="quarter" idx="12"/>
          </p:nvPr>
        </p:nvSpPr>
        <p:spPr/>
        <p:txBody>
          <a:bodyPr/>
          <a:lstStyle/>
          <a:p>
            <a:fld id="{242EEE4B-4F13-4B3B-896D-98344C2D1A3F}" type="slidenum">
              <a:rPr lang="de-DE" smtClean="0"/>
              <a:t>6</a:t>
            </a:fld>
            <a:endParaRPr lang="de-DE" dirty="0"/>
          </a:p>
        </p:txBody>
      </p:sp>
      <p:sp>
        <p:nvSpPr>
          <p:cNvPr id="7" name="Textplatzhalter 6"/>
          <p:cNvSpPr>
            <a:spLocks noGrp="1"/>
          </p:cNvSpPr>
          <p:nvPr>
            <p:ph type="body" sz="quarter" idx="13"/>
          </p:nvPr>
        </p:nvSpPr>
        <p:spPr>
          <a:xfrm>
            <a:off x="6096000" y="759510"/>
            <a:ext cx="5411133" cy="216322"/>
          </a:xfrm>
        </p:spPr>
        <p:txBody>
          <a:bodyPr/>
          <a:lstStyle/>
          <a:p>
            <a:r>
              <a:rPr lang="de-DE" dirty="0"/>
              <a:t>Personalrat der wissenschaftlich und künstlerisch Beschäftigten</a:t>
            </a:r>
          </a:p>
        </p:txBody>
      </p:sp>
    </p:spTree>
    <p:extLst>
      <p:ext uri="{BB962C8B-B14F-4D97-AF65-F5344CB8AC3E}">
        <p14:creationId xmlns:p14="http://schemas.microsoft.com/office/powerpoint/2010/main" val="13337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501A50E5-4A95-4581-B5FA-5CF852A40F07}"/>
              </a:ext>
            </a:extLst>
          </p:cNvPr>
          <p:cNvPicPr>
            <a:picLocks noGrp="1" noChangeAspect="1"/>
          </p:cNvPicPr>
          <p:nvPr>
            <p:ph idx="1"/>
          </p:nvPr>
        </p:nvPicPr>
        <p:blipFill>
          <a:blip r:embed="rId2"/>
          <a:stretch>
            <a:fillRect/>
          </a:stretch>
        </p:blipFill>
        <p:spPr>
          <a:xfrm>
            <a:off x="3960718" y="1772816"/>
            <a:ext cx="4268724" cy="4127152"/>
          </a:xfrm>
          <a:prstGeom prst="rect">
            <a:avLst/>
          </a:prstGeom>
        </p:spPr>
      </p:pic>
      <p:sp>
        <p:nvSpPr>
          <p:cNvPr id="5" name="Fußzeilenplatzhalter 4"/>
          <p:cNvSpPr>
            <a:spLocks noGrp="1"/>
          </p:cNvSpPr>
          <p:nvPr>
            <p:ph type="ftr" sz="quarter" idx="11"/>
          </p:nvPr>
        </p:nvSpPr>
        <p:spPr/>
        <p:txBody>
          <a:bodyPr/>
          <a:lstStyle/>
          <a:p>
            <a:r>
              <a:rPr lang="de-DE" dirty="0"/>
              <a:t>Personalversammlung 07.05.2026</a:t>
            </a:r>
          </a:p>
        </p:txBody>
      </p:sp>
      <p:sp>
        <p:nvSpPr>
          <p:cNvPr id="6" name="Foliennummernplatzhalter 5"/>
          <p:cNvSpPr>
            <a:spLocks noGrp="1"/>
          </p:cNvSpPr>
          <p:nvPr>
            <p:ph type="sldNum" sz="quarter" idx="12"/>
          </p:nvPr>
        </p:nvSpPr>
        <p:spPr/>
        <p:txBody>
          <a:bodyPr/>
          <a:lstStyle/>
          <a:p>
            <a:fld id="{242EEE4B-4F13-4B3B-896D-98344C2D1A3F}" type="slidenum">
              <a:rPr lang="de-DE" smtClean="0"/>
              <a:t>7</a:t>
            </a:fld>
            <a:endParaRPr lang="de-DE" dirty="0"/>
          </a:p>
        </p:txBody>
      </p:sp>
      <p:sp>
        <p:nvSpPr>
          <p:cNvPr id="7" name="Textplatzhalter 6"/>
          <p:cNvSpPr>
            <a:spLocks noGrp="1"/>
          </p:cNvSpPr>
          <p:nvPr>
            <p:ph type="body" sz="quarter" idx="13"/>
          </p:nvPr>
        </p:nvSpPr>
        <p:spPr>
          <a:xfrm>
            <a:off x="6096000" y="759510"/>
            <a:ext cx="5411133" cy="216322"/>
          </a:xfrm>
        </p:spPr>
        <p:txBody>
          <a:bodyPr/>
          <a:lstStyle/>
          <a:p>
            <a:r>
              <a:rPr lang="de-DE" dirty="0"/>
              <a:t>Personalrat der wissenschaftlich und künstlerisch Beschäftigten</a:t>
            </a:r>
          </a:p>
        </p:txBody>
      </p:sp>
      <p:sp>
        <p:nvSpPr>
          <p:cNvPr id="3" name="Rechteck 2">
            <a:extLst>
              <a:ext uri="{FF2B5EF4-FFF2-40B4-BE49-F238E27FC236}">
                <a16:creationId xmlns:a16="http://schemas.microsoft.com/office/drawing/2014/main" id="{37D27A34-D6C0-CD7B-590E-7E550D51DF6E}"/>
              </a:ext>
            </a:extLst>
          </p:cNvPr>
          <p:cNvSpPr/>
          <p:nvPr/>
        </p:nvSpPr>
        <p:spPr>
          <a:xfrm>
            <a:off x="1847527" y="1227587"/>
            <a:ext cx="9659605" cy="461665"/>
          </a:xfrm>
          <a:prstGeom prst="rect">
            <a:avLst/>
          </a:prstGeom>
        </p:spPr>
        <p:txBody>
          <a:bodyPr wrap="square">
            <a:spAutoFit/>
          </a:bodyPr>
          <a:lstStyle/>
          <a:p>
            <a:r>
              <a:rPr lang="de-DE" altLang="de-DE" sz="2400" b="1" dirty="0">
                <a:solidFill>
                  <a:srgbClr val="336699"/>
                </a:solidFill>
                <a:cs typeface="Arial" charset="0"/>
              </a:rPr>
              <a:t>Statistik</a:t>
            </a:r>
            <a:endParaRPr lang="de-DE" sz="2400" b="1" dirty="0"/>
          </a:p>
        </p:txBody>
      </p:sp>
    </p:spTree>
    <p:extLst>
      <p:ext uri="{BB962C8B-B14F-4D97-AF65-F5344CB8AC3E}">
        <p14:creationId xmlns:p14="http://schemas.microsoft.com/office/powerpoint/2010/main" val="285565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dirty="0"/>
              <a:t>Personalversammlung 07.05.2026</a:t>
            </a:r>
          </a:p>
        </p:txBody>
      </p:sp>
      <p:sp>
        <p:nvSpPr>
          <p:cNvPr id="6" name="Foliennummernplatzhalter 5"/>
          <p:cNvSpPr>
            <a:spLocks noGrp="1"/>
          </p:cNvSpPr>
          <p:nvPr>
            <p:ph type="sldNum" sz="quarter" idx="12"/>
          </p:nvPr>
        </p:nvSpPr>
        <p:spPr/>
        <p:txBody>
          <a:bodyPr/>
          <a:lstStyle/>
          <a:p>
            <a:fld id="{242EEE4B-4F13-4B3B-896D-98344C2D1A3F}" type="slidenum">
              <a:rPr lang="de-DE" smtClean="0"/>
              <a:t>8</a:t>
            </a:fld>
            <a:endParaRPr lang="de-DE" dirty="0"/>
          </a:p>
        </p:txBody>
      </p:sp>
      <p:sp>
        <p:nvSpPr>
          <p:cNvPr id="7" name="Textplatzhalter 6"/>
          <p:cNvSpPr>
            <a:spLocks noGrp="1"/>
          </p:cNvSpPr>
          <p:nvPr>
            <p:ph type="body" sz="quarter" idx="13"/>
          </p:nvPr>
        </p:nvSpPr>
        <p:spPr>
          <a:xfrm>
            <a:off x="6096000" y="759510"/>
            <a:ext cx="5411133" cy="216322"/>
          </a:xfrm>
        </p:spPr>
        <p:txBody>
          <a:bodyPr/>
          <a:lstStyle/>
          <a:p>
            <a:r>
              <a:rPr lang="de-DE" dirty="0"/>
              <a:t>Personalrat der wissenschaftlich und künstlerisch Beschäftigten</a:t>
            </a:r>
          </a:p>
        </p:txBody>
      </p:sp>
      <p:sp>
        <p:nvSpPr>
          <p:cNvPr id="8" name="Rechteck 7">
            <a:extLst>
              <a:ext uri="{FF2B5EF4-FFF2-40B4-BE49-F238E27FC236}">
                <a16:creationId xmlns:a16="http://schemas.microsoft.com/office/drawing/2014/main" id="{56F5138D-34C7-4D30-B71F-B979A96A83F1}"/>
              </a:ext>
            </a:extLst>
          </p:cNvPr>
          <p:cNvSpPr/>
          <p:nvPr/>
        </p:nvSpPr>
        <p:spPr>
          <a:xfrm>
            <a:off x="1919536" y="1750957"/>
            <a:ext cx="9587596" cy="4074192"/>
          </a:xfrm>
          <a:prstGeom prst="rect">
            <a:avLst/>
          </a:prstGeom>
        </p:spPr>
        <p:txBody>
          <a:bodyPr wrap="square">
            <a:spAutoFit/>
          </a:bodyPr>
          <a:lstStyle/>
          <a:p>
            <a:pPr defTabSz="684610">
              <a:spcAft>
                <a:spcPts val="150"/>
              </a:spcAft>
              <a:tabLst>
                <a:tab pos="1812925" algn="r"/>
                <a:tab pos="2624138" algn="r"/>
                <a:tab pos="3362325" algn="r"/>
                <a:tab pos="3673475" algn="r"/>
                <a:tab pos="4302125" algn="r"/>
                <a:tab pos="4841875" algn="r"/>
                <a:tab pos="5916613" algn="r"/>
                <a:tab pos="6724650" algn="r"/>
                <a:tab pos="7535863" algn="r"/>
                <a:tab pos="8253413" algn="r"/>
                <a:tab pos="9064625" algn="r"/>
              </a:tabLst>
              <a:defRPr/>
            </a:pPr>
            <a:r>
              <a:rPr lang="de-DE" altLang="de-DE" sz="1200" b="1" dirty="0">
                <a:solidFill>
                  <a:srgbClr val="336699"/>
                </a:solidFill>
                <a:latin typeface="Frutiger LT Com 45 Light"/>
                <a:cs typeface="Arial" pitchFamily="34" charset="0"/>
              </a:rPr>
              <a:t>					</a:t>
            </a:r>
            <a:r>
              <a:rPr lang="de-DE" altLang="de-DE" sz="1200" dirty="0">
                <a:solidFill>
                  <a:srgbClr val="336699"/>
                </a:solidFill>
                <a:latin typeface="Frutiger LT Com 45 Light"/>
                <a:cs typeface="Arial" pitchFamily="34" charset="0"/>
              </a:rPr>
              <a:t>	2025/2026</a:t>
            </a:r>
            <a:r>
              <a:rPr lang="de-DE" altLang="de-DE" sz="1200" b="1" dirty="0">
                <a:solidFill>
                  <a:srgbClr val="336699"/>
                </a:solidFill>
                <a:cs typeface="Arial" pitchFamily="34" charset="0"/>
              </a:rPr>
              <a:t>	</a:t>
            </a:r>
            <a:r>
              <a:rPr lang="de-DE" altLang="de-DE" sz="900" dirty="0">
                <a:solidFill>
                  <a:srgbClr val="336699"/>
                </a:solidFill>
                <a:cs typeface="Arial" pitchFamily="34" charset="0"/>
              </a:rPr>
              <a:t>2024/2025</a:t>
            </a:r>
            <a:r>
              <a:rPr lang="de-DE" altLang="de-DE" sz="1200" b="1" dirty="0">
                <a:solidFill>
                  <a:srgbClr val="336699"/>
                </a:solidFill>
                <a:cs typeface="Arial" pitchFamily="34" charset="0"/>
              </a:rPr>
              <a:t>	</a:t>
            </a:r>
            <a:r>
              <a:rPr lang="de-DE" altLang="de-DE" sz="900" dirty="0">
                <a:solidFill>
                  <a:srgbClr val="336699"/>
                </a:solidFill>
                <a:cs typeface="Arial" pitchFamily="34" charset="0"/>
              </a:rPr>
              <a:t>2023/2024</a:t>
            </a:r>
            <a:r>
              <a:rPr lang="de-DE" altLang="de-DE" sz="1200" b="1" dirty="0">
                <a:solidFill>
                  <a:srgbClr val="336699"/>
                </a:solidFill>
                <a:latin typeface="Frutiger LT Com 45 Light"/>
                <a:cs typeface="Arial" pitchFamily="34" charset="0"/>
              </a:rPr>
              <a:t>	</a:t>
            </a:r>
            <a:r>
              <a:rPr lang="de-DE" altLang="de-DE" sz="900" dirty="0">
                <a:solidFill>
                  <a:srgbClr val="336699"/>
                </a:solidFill>
                <a:latin typeface="Frutiger LT Com 45 Light"/>
                <a:cs typeface="Arial" pitchFamily="34" charset="0"/>
              </a:rPr>
              <a:t>2022/2023</a:t>
            </a:r>
            <a:r>
              <a:rPr lang="de-DE" altLang="de-DE" sz="1200" b="1" dirty="0">
                <a:solidFill>
                  <a:srgbClr val="336699"/>
                </a:solidFill>
                <a:latin typeface="Frutiger LT Com 45 Light"/>
                <a:cs typeface="Arial" pitchFamily="34" charset="0"/>
              </a:rPr>
              <a:t>	</a:t>
            </a:r>
            <a:r>
              <a:rPr lang="de-DE" altLang="de-DE" sz="900" dirty="0">
                <a:solidFill>
                  <a:srgbClr val="336699"/>
                </a:solidFill>
                <a:latin typeface="Frutiger LT Com 45 Light"/>
                <a:cs typeface="Arial" pitchFamily="34" charset="0"/>
              </a:rPr>
              <a:t>2021/2022</a:t>
            </a:r>
            <a:r>
              <a:rPr lang="de-DE" altLang="de-DE" sz="1200" b="1" dirty="0">
                <a:solidFill>
                  <a:srgbClr val="336699"/>
                </a:solidFill>
                <a:latin typeface="Frutiger LT Com 45 Light"/>
                <a:cs typeface="Arial" pitchFamily="34" charset="0"/>
              </a:rPr>
              <a:t>	</a:t>
            </a:r>
            <a:r>
              <a:rPr lang="de-DE" altLang="de-DE" sz="900" dirty="0">
                <a:solidFill>
                  <a:srgbClr val="336699"/>
                </a:solidFill>
                <a:latin typeface="Frutiger LT Com 45 Light"/>
                <a:cs typeface="Arial" pitchFamily="34" charset="0"/>
              </a:rPr>
              <a:t>2020/2021	</a:t>
            </a:r>
            <a:r>
              <a:rPr lang="de-DE" altLang="de-DE" sz="1200" b="1" dirty="0">
                <a:solidFill>
                  <a:srgbClr val="336699"/>
                </a:solidFill>
                <a:latin typeface="Frutiger LT Com 45 Light"/>
                <a:cs typeface="Arial" pitchFamily="34" charset="0"/>
              </a:rPr>
              <a:t>	</a:t>
            </a:r>
            <a:r>
              <a:rPr lang="de-DE" altLang="de-DE" sz="1200" dirty="0">
                <a:solidFill>
                  <a:srgbClr val="336699"/>
                </a:solidFill>
                <a:latin typeface="Frutiger LT Com 45 Light"/>
                <a:cs typeface="Arial" pitchFamily="34" charset="0"/>
              </a:rPr>
              <a:t>			 </a:t>
            </a:r>
            <a:r>
              <a:rPr lang="de-DE" altLang="de-DE" sz="750" dirty="0">
                <a:solidFill>
                  <a:srgbClr val="336699"/>
                </a:solidFill>
                <a:latin typeface="Frutiger LT Com 45 Light"/>
                <a:cs typeface="Arial" pitchFamily="34" charset="0"/>
              </a:rPr>
              <a:t>	</a:t>
            </a:r>
          </a:p>
          <a:p>
            <a:pPr>
              <a:spcAft>
                <a:spcPts val="150"/>
              </a:spcAft>
              <a:tabLst>
                <a:tab pos="1812925" algn="r"/>
                <a:tab pos="2624138" algn="r"/>
                <a:tab pos="4508500" algn="r"/>
                <a:tab pos="4640263" algn="r"/>
                <a:tab pos="5043488" algn="r"/>
                <a:tab pos="5287963" algn="r"/>
                <a:tab pos="5916613" algn="r"/>
                <a:tab pos="6726238" algn="r"/>
                <a:tab pos="7537450" algn="r"/>
                <a:tab pos="8253413" algn="r"/>
                <a:tab pos="9064625" algn="r"/>
              </a:tabLst>
              <a:defRPr/>
            </a:pPr>
            <a:r>
              <a:rPr lang="de-DE" altLang="de-DE" sz="1200" b="1" dirty="0">
                <a:solidFill>
                  <a:srgbClr val="336699"/>
                </a:solidFill>
                <a:latin typeface="Frutiger LT Com 45 Light"/>
                <a:cs typeface="Arial" pitchFamily="34" charset="0"/>
              </a:rPr>
              <a:t>Stellenausschreibungen (Mitwirkung) 			145</a:t>
            </a:r>
            <a:r>
              <a:rPr lang="de-DE" altLang="de-DE" sz="1200" b="1" dirty="0">
                <a:solidFill>
                  <a:srgbClr val="FF0000"/>
                </a:solidFill>
                <a:latin typeface="Frutiger LT Com 45 Light"/>
                <a:cs typeface="Arial" pitchFamily="34" charset="0"/>
              </a:rPr>
              <a:t>	</a:t>
            </a:r>
            <a:r>
              <a:rPr lang="de-DE" altLang="de-DE" sz="1200" b="1" dirty="0">
                <a:solidFill>
                  <a:srgbClr val="336699"/>
                </a:solidFill>
                <a:latin typeface="Frutiger LT Com 45 Light"/>
                <a:cs typeface="Arial" pitchFamily="34" charset="0"/>
              </a:rPr>
              <a:t>	</a:t>
            </a:r>
            <a:r>
              <a:rPr lang="de-DE" altLang="de-DE" sz="900" dirty="0">
                <a:solidFill>
                  <a:srgbClr val="336699"/>
                </a:solidFill>
                <a:latin typeface="Frutiger LT Com 45 Light"/>
                <a:cs typeface="Arial" pitchFamily="34" charset="0"/>
              </a:rPr>
              <a:t>136</a:t>
            </a:r>
            <a:r>
              <a:rPr lang="de-DE" altLang="de-DE" sz="1200" b="1" dirty="0">
                <a:solidFill>
                  <a:srgbClr val="336699"/>
                </a:solidFill>
                <a:latin typeface="Frutiger LT Com 45 Light"/>
                <a:cs typeface="Arial" pitchFamily="34" charset="0"/>
              </a:rPr>
              <a:t>	</a:t>
            </a:r>
            <a:r>
              <a:rPr lang="de-DE" altLang="de-DE" sz="900" dirty="0">
                <a:solidFill>
                  <a:srgbClr val="336699"/>
                </a:solidFill>
                <a:latin typeface="Frutiger LT Com 45 Light"/>
                <a:cs typeface="Arial" pitchFamily="34" charset="0"/>
              </a:rPr>
              <a:t>195</a:t>
            </a:r>
            <a:r>
              <a:rPr lang="de-DE" altLang="de-DE" sz="1200" b="1" dirty="0">
                <a:solidFill>
                  <a:srgbClr val="336699"/>
                </a:solidFill>
                <a:latin typeface="Frutiger LT Com 45 Light"/>
                <a:cs typeface="Arial" pitchFamily="34" charset="0"/>
              </a:rPr>
              <a:t>	</a:t>
            </a:r>
            <a:r>
              <a:rPr lang="de-DE" altLang="de-DE" sz="900" dirty="0">
                <a:solidFill>
                  <a:srgbClr val="336699"/>
                </a:solidFill>
                <a:latin typeface="Frutiger LT Com 45 Light"/>
                <a:cs typeface="Arial" pitchFamily="34" charset="0"/>
              </a:rPr>
              <a:t>217</a:t>
            </a:r>
            <a:r>
              <a:rPr lang="de-DE" altLang="de-DE" sz="675" b="1" dirty="0">
                <a:solidFill>
                  <a:srgbClr val="336699"/>
                </a:solidFill>
                <a:latin typeface="Frutiger LT Com 45 Light"/>
                <a:cs typeface="Arial" pitchFamily="34" charset="0"/>
                <a:sym typeface="Wingdings" pitchFamily="2" charset="2"/>
              </a:rPr>
              <a:t>	</a:t>
            </a:r>
            <a:r>
              <a:rPr lang="de-DE" altLang="de-DE" sz="900" dirty="0">
                <a:solidFill>
                  <a:srgbClr val="336699"/>
                </a:solidFill>
                <a:latin typeface="Frutiger LT Com 45 Light"/>
                <a:cs typeface="Arial" pitchFamily="34" charset="0"/>
                <a:sym typeface="Wingdings" pitchFamily="2" charset="2"/>
              </a:rPr>
              <a:t>192</a:t>
            </a:r>
            <a:r>
              <a:rPr lang="de-DE" altLang="de-DE" sz="675" b="1" dirty="0">
                <a:solidFill>
                  <a:srgbClr val="336699"/>
                </a:solidFill>
                <a:latin typeface="Frutiger LT Com 45 Light"/>
                <a:cs typeface="Arial" pitchFamily="34" charset="0"/>
                <a:sym typeface="Wingdings" pitchFamily="2" charset="2"/>
              </a:rPr>
              <a:t>	</a:t>
            </a:r>
            <a:r>
              <a:rPr lang="de-DE" altLang="de-DE" sz="900" dirty="0">
                <a:solidFill>
                  <a:srgbClr val="336699"/>
                </a:solidFill>
                <a:latin typeface="Frutiger LT Com 45 Light"/>
                <a:cs typeface="Arial" pitchFamily="34" charset="0"/>
                <a:sym typeface="Wingdings" pitchFamily="2" charset="2"/>
              </a:rPr>
              <a:t>194</a:t>
            </a:r>
            <a:r>
              <a:rPr lang="de-DE" altLang="de-DE" sz="900" b="1" dirty="0">
                <a:solidFill>
                  <a:srgbClr val="336699"/>
                </a:solidFill>
                <a:latin typeface="Frutiger LT Com 45 Light"/>
                <a:cs typeface="Arial" pitchFamily="34" charset="0"/>
                <a:sym typeface="Wingdings" pitchFamily="2" charset="2"/>
              </a:rPr>
              <a:t>		</a:t>
            </a:r>
            <a:r>
              <a:rPr lang="de-DE" altLang="de-DE" sz="675" b="1" dirty="0">
                <a:solidFill>
                  <a:srgbClr val="336699"/>
                </a:solidFill>
                <a:latin typeface="Frutiger LT Com 45 Light"/>
                <a:cs typeface="Arial" pitchFamily="34" charset="0"/>
                <a:sym typeface="Wingdings" pitchFamily="2" charset="2"/>
              </a:rPr>
              <a:t>	 </a:t>
            </a:r>
            <a:r>
              <a:rPr lang="de-DE" altLang="de-DE" sz="750" b="1" dirty="0">
                <a:solidFill>
                  <a:srgbClr val="336699"/>
                </a:solidFill>
                <a:latin typeface="Frutiger LT Com 45 Light"/>
                <a:cs typeface="Arial" pitchFamily="34" charset="0"/>
                <a:sym typeface="Wingdings" pitchFamily="2" charset="2"/>
              </a:rPr>
              <a:t>	</a:t>
            </a:r>
            <a:r>
              <a:rPr lang="de-DE" altLang="de-DE" sz="750" dirty="0">
                <a:solidFill>
                  <a:srgbClr val="336699"/>
                </a:solidFill>
                <a:latin typeface="Frutiger LT Com 45 Light"/>
                <a:cs typeface="Arial" pitchFamily="34" charset="0"/>
                <a:sym typeface="Wingdings" pitchFamily="2" charset="2"/>
              </a:rPr>
              <a:t>	</a:t>
            </a:r>
            <a:r>
              <a:rPr lang="de-DE" altLang="de-DE" sz="750" b="1" dirty="0">
                <a:solidFill>
                  <a:srgbClr val="336699"/>
                </a:solidFill>
                <a:latin typeface="Frutiger LT Com 45 Light"/>
                <a:cs typeface="Arial" pitchFamily="34" charset="0"/>
                <a:sym typeface="Wingdings" pitchFamily="2" charset="2"/>
              </a:rPr>
              <a:t> 	 </a:t>
            </a:r>
            <a:endParaRPr lang="de-DE" altLang="de-DE" sz="750" dirty="0">
              <a:solidFill>
                <a:srgbClr val="336699"/>
              </a:solidFill>
              <a:latin typeface="Frutiger LT Com 45 Light"/>
              <a:cs typeface="Arial" pitchFamily="34" charset="0"/>
              <a:sym typeface="Wingdings" pitchFamily="2" charset="2"/>
            </a:endParaRPr>
          </a:p>
          <a:p>
            <a:pPr marL="200025">
              <a:spcAft>
                <a:spcPts val="150"/>
              </a:spcAft>
              <a:tabLst>
                <a:tab pos="1812925" algn="r"/>
                <a:tab pos="2624138" algn="r"/>
                <a:tab pos="2871788" algn="l"/>
                <a:tab pos="3362325" algn="r"/>
                <a:tab pos="3498850" algn="r"/>
                <a:tab pos="4508500" algn="r"/>
                <a:tab pos="5043488" algn="r"/>
                <a:tab pos="5514975" algn="r"/>
                <a:tab pos="5986463" algn="r"/>
              </a:tabLst>
              <a:defRPr/>
            </a:pPr>
            <a:r>
              <a:rPr lang="de-DE" altLang="de-DE" sz="750" dirty="0">
                <a:solidFill>
                  <a:srgbClr val="336699"/>
                </a:solidFill>
                <a:latin typeface="Frutiger LT Com 45 Light"/>
                <a:cs typeface="Arial" pitchFamily="34" charset="0"/>
                <a:sym typeface="Wingdings" pitchFamily="2" charset="2"/>
              </a:rPr>
              <a:t>davon aktuell:	wiss. Mitarbeiter*Innen</a:t>
            </a:r>
            <a:r>
              <a:rPr lang="de-DE" altLang="de-DE" sz="675" dirty="0">
                <a:solidFill>
                  <a:srgbClr val="336699"/>
                </a:solidFill>
                <a:latin typeface="Frutiger LT Com 45 Light"/>
                <a:cs typeface="Arial" pitchFamily="34" charset="0"/>
                <a:sym typeface="Wingdings" pitchFamily="2" charset="2"/>
              </a:rPr>
              <a:t>	62	</a:t>
            </a:r>
            <a:r>
              <a:rPr lang="de-DE" altLang="de-DE" sz="750" dirty="0">
                <a:solidFill>
                  <a:srgbClr val="336699"/>
                </a:solidFill>
                <a:latin typeface="Frutiger LT Com 45 Light"/>
                <a:cs typeface="Arial" pitchFamily="34" charset="0"/>
                <a:sym typeface="Wingdings" pitchFamily="2" charset="2"/>
              </a:rPr>
              <a:t>unbefristet		1</a:t>
            </a:r>
            <a:br>
              <a:rPr lang="de-DE" altLang="de-DE" sz="750" dirty="0">
                <a:solidFill>
                  <a:srgbClr val="336699"/>
                </a:solidFill>
                <a:latin typeface="Frutiger LT Com 45 Light"/>
                <a:cs typeface="Arial" pitchFamily="34" charset="0"/>
                <a:sym typeface="Wingdings" pitchFamily="2" charset="2"/>
              </a:rPr>
            </a:br>
            <a:r>
              <a:rPr lang="de-DE" altLang="de-DE" sz="750" dirty="0">
                <a:solidFill>
                  <a:srgbClr val="336699"/>
                </a:solidFill>
                <a:latin typeface="Frutiger LT Com 45 Light"/>
                <a:cs typeface="Arial" pitchFamily="34" charset="0"/>
                <a:sym typeface="Wingdings" pitchFamily="2" charset="2"/>
              </a:rPr>
              <a:t>	wiss. Beamt*innen	8	unbefristet		7</a:t>
            </a:r>
          </a:p>
          <a:p>
            <a:pPr marL="200025">
              <a:spcAft>
                <a:spcPts val="150"/>
              </a:spcAft>
              <a:tabLst>
                <a:tab pos="1813322" algn="r"/>
                <a:tab pos="2624138" algn="r"/>
                <a:tab pos="3363516" algn="r"/>
                <a:tab pos="3900488" algn="r"/>
                <a:tab pos="4508897" algn="r"/>
                <a:tab pos="5044679" algn="r"/>
                <a:tab pos="5516166" algn="r"/>
                <a:tab pos="5987654" algn="r"/>
              </a:tabLst>
              <a:defRPr/>
            </a:pPr>
            <a:r>
              <a:rPr lang="de-DE" altLang="de-DE" sz="750" dirty="0">
                <a:solidFill>
                  <a:srgbClr val="336699"/>
                </a:solidFill>
                <a:latin typeface="Frutiger LT Com 45 Light"/>
                <a:cs typeface="Arial" pitchFamily="34" charset="0"/>
                <a:sym typeface="Wingdings" pitchFamily="2" charset="2"/>
              </a:rPr>
              <a:t>	WHK	12</a:t>
            </a:r>
            <a:br>
              <a:rPr lang="de-DE" altLang="de-DE" sz="750" dirty="0">
                <a:solidFill>
                  <a:srgbClr val="336699"/>
                </a:solidFill>
                <a:latin typeface="Frutiger LT Com 45 Light"/>
                <a:cs typeface="Arial" pitchFamily="34" charset="0"/>
                <a:sym typeface="Wingdings" pitchFamily="2" charset="2"/>
              </a:rPr>
            </a:br>
            <a:r>
              <a:rPr lang="de-DE" altLang="de-DE" sz="750" dirty="0">
                <a:solidFill>
                  <a:srgbClr val="336699"/>
                </a:solidFill>
                <a:latin typeface="Frutiger LT Com 45 Light"/>
                <a:cs typeface="Arial" pitchFamily="34" charset="0"/>
                <a:sym typeface="Wingdings" pitchFamily="2" charset="2"/>
              </a:rPr>
              <a:t>	 WOT	6			</a:t>
            </a:r>
          </a:p>
          <a:p>
            <a:pPr>
              <a:spcAft>
                <a:spcPts val="150"/>
              </a:spcAft>
              <a:tabLst>
                <a:tab pos="1813322" algn="r"/>
                <a:tab pos="2624138" algn="r"/>
                <a:tab pos="3363516" algn="r"/>
                <a:tab pos="3900488" algn="r"/>
                <a:tab pos="4508897" algn="r"/>
                <a:tab pos="5044679" algn="r"/>
                <a:tab pos="5516166" algn="r"/>
                <a:tab pos="5987654" algn="r"/>
              </a:tabLst>
              <a:defRPr/>
            </a:pPr>
            <a:r>
              <a:rPr lang="de-DE" altLang="de-DE" sz="750" dirty="0">
                <a:solidFill>
                  <a:srgbClr val="336699"/>
                </a:solidFill>
                <a:latin typeface="Frutiger LT Com 45 Light"/>
                <a:cs typeface="Arial" pitchFamily="34" charset="0"/>
                <a:sym typeface="Wingdings" pitchFamily="2" charset="2"/>
              </a:rPr>
              <a:t>	MentorInnen	1			</a:t>
            </a:r>
            <a:br>
              <a:rPr lang="de-DE" altLang="de-DE" sz="750" dirty="0">
                <a:solidFill>
                  <a:srgbClr val="336699"/>
                </a:solidFill>
                <a:latin typeface="Frutiger LT Com 45 Light"/>
                <a:cs typeface="Arial" pitchFamily="34" charset="0"/>
                <a:sym typeface="Wingdings" pitchFamily="2" charset="2"/>
              </a:rPr>
            </a:br>
            <a:r>
              <a:rPr lang="de-DE" altLang="de-DE" sz="750" dirty="0">
                <a:solidFill>
                  <a:srgbClr val="336699"/>
                </a:solidFill>
                <a:latin typeface="Frutiger LT Com 45 Light"/>
                <a:cs typeface="Arial" pitchFamily="34" charset="0"/>
                <a:sym typeface="Wingdings" pitchFamily="2" charset="2"/>
              </a:rPr>
              <a:t>	SHB	52</a:t>
            </a:r>
            <a:br>
              <a:rPr lang="de-DE" altLang="de-DE" sz="750" dirty="0">
                <a:solidFill>
                  <a:srgbClr val="336699"/>
                </a:solidFill>
                <a:latin typeface="Frutiger LT Com 45 Light"/>
                <a:cs typeface="Arial" pitchFamily="34" charset="0"/>
                <a:sym typeface="Wingdings" pitchFamily="2" charset="2"/>
              </a:rPr>
            </a:br>
            <a:r>
              <a:rPr lang="de-DE" altLang="de-DE" sz="750" dirty="0">
                <a:solidFill>
                  <a:srgbClr val="336699"/>
                </a:solidFill>
                <a:latin typeface="Frutiger LT Com 45 Light"/>
                <a:cs typeface="Arial" pitchFamily="34" charset="0"/>
                <a:sym typeface="Wingdings" pitchFamily="2" charset="2"/>
              </a:rPr>
              <a:t>	Lehraufträge	1			</a:t>
            </a:r>
          </a:p>
          <a:p>
            <a:pPr>
              <a:spcAft>
                <a:spcPts val="150"/>
              </a:spcAft>
              <a:tabLst>
                <a:tab pos="1813322" algn="r"/>
                <a:tab pos="2624138" algn="r"/>
                <a:tab pos="3363516" algn="r"/>
                <a:tab pos="3900488" algn="r"/>
                <a:tab pos="4508897" algn="r"/>
                <a:tab pos="5044679" algn="r"/>
                <a:tab pos="5516166" algn="r"/>
                <a:tab pos="5987654" algn="r"/>
              </a:tabLst>
              <a:defRPr/>
            </a:pPr>
            <a:endParaRPr lang="de-DE" altLang="de-DE" sz="675" dirty="0">
              <a:solidFill>
                <a:srgbClr val="336699"/>
              </a:solidFill>
              <a:latin typeface="Frutiger LT Com 45 Light"/>
              <a:cs typeface="Arial" pitchFamily="34" charset="0"/>
              <a:sym typeface="Wingdings" pitchFamily="2" charset="2"/>
            </a:endParaRPr>
          </a:p>
          <a:p>
            <a:pPr>
              <a:spcAft>
                <a:spcPts val="150"/>
              </a:spcAft>
              <a:tabLst>
                <a:tab pos="1812925" algn="r"/>
                <a:tab pos="2624138" algn="r"/>
                <a:tab pos="3362325" algn="r"/>
                <a:tab pos="3900488" algn="r"/>
                <a:tab pos="5029200" algn="r"/>
                <a:tab pos="5916613" algn="r"/>
                <a:tab pos="6726238" algn="r"/>
                <a:tab pos="7537450" algn="r"/>
                <a:tab pos="8253413" algn="r"/>
                <a:tab pos="9064625" algn="r"/>
              </a:tabLst>
              <a:defRPr/>
            </a:pPr>
            <a:r>
              <a:rPr lang="de-DE" altLang="de-DE" sz="1200" b="1" dirty="0">
                <a:solidFill>
                  <a:srgbClr val="336699"/>
                </a:solidFill>
                <a:latin typeface="Frutiger LT Com 45 Light"/>
                <a:cs typeface="Arial" pitchFamily="34" charset="0"/>
                <a:sym typeface="Wingdings" pitchFamily="2" charset="2"/>
              </a:rPr>
              <a:t>Ausschreibungsverzicht	e (Mitbestimmung)			95	</a:t>
            </a:r>
            <a:r>
              <a:rPr lang="de-DE" altLang="de-DE" sz="900" dirty="0">
                <a:solidFill>
                  <a:srgbClr val="336699"/>
                </a:solidFill>
                <a:latin typeface="Frutiger LT Com 45 Light"/>
                <a:cs typeface="Arial" pitchFamily="34" charset="0"/>
                <a:sym typeface="Wingdings" pitchFamily="2" charset="2"/>
              </a:rPr>
              <a:t>97</a:t>
            </a:r>
            <a:r>
              <a:rPr lang="de-DE" altLang="de-DE" sz="1200" b="1" dirty="0">
                <a:solidFill>
                  <a:srgbClr val="336699"/>
                </a:solidFill>
                <a:latin typeface="Frutiger LT Com 45 Light"/>
                <a:cs typeface="Arial" pitchFamily="34" charset="0"/>
                <a:sym typeface="Wingdings" pitchFamily="2" charset="2"/>
              </a:rPr>
              <a:t>	</a:t>
            </a:r>
            <a:r>
              <a:rPr lang="de-DE" altLang="de-DE" sz="900" dirty="0">
                <a:solidFill>
                  <a:srgbClr val="336699"/>
                </a:solidFill>
                <a:latin typeface="Frutiger LT Com 45 Light"/>
                <a:cs typeface="Arial" pitchFamily="34" charset="0"/>
                <a:sym typeface="Wingdings" pitchFamily="2" charset="2"/>
              </a:rPr>
              <a:t>110</a:t>
            </a:r>
            <a:r>
              <a:rPr lang="de-DE" altLang="de-DE" sz="1200" b="1" dirty="0">
                <a:solidFill>
                  <a:srgbClr val="336699"/>
                </a:solidFill>
                <a:latin typeface="Frutiger LT Com 45 Light"/>
                <a:cs typeface="Arial" pitchFamily="34" charset="0"/>
                <a:sym typeface="Wingdings" pitchFamily="2" charset="2"/>
              </a:rPr>
              <a:t>	</a:t>
            </a:r>
            <a:r>
              <a:rPr lang="de-DE" altLang="de-DE" sz="900" dirty="0">
                <a:solidFill>
                  <a:srgbClr val="336699"/>
                </a:solidFill>
                <a:latin typeface="Frutiger LT Com 45 Light"/>
                <a:cs typeface="Arial" pitchFamily="34" charset="0"/>
                <a:sym typeface="Wingdings" pitchFamily="2" charset="2"/>
              </a:rPr>
              <a:t>116</a:t>
            </a:r>
            <a:r>
              <a:rPr lang="de-DE" altLang="de-DE" sz="1200" b="1" dirty="0">
                <a:solidFill>
                  <a:srgbClr val="336699"/>
                </a:solidFill>
                <a:latin typeface="Frutiger LT Com 45 Light"/>
                <a:cs typeface="Arial" pitchFamily="34" charset="0"/>
                <a:sym typeface="Wingdings" pitchFamily="2" charset="2"/>
              </a:rPr>
              <a:t>	</a:t>
            </a:r>
            <a:r>
              <a:rPr lang="de-DE" altLang="de-DE" sz="900" dirty="0">
                <a:solidFill>
                  <a:srgbClr val="336699"/>
                </a:solidFill>
                <a:latin typeface="Frutiger LT Com 45 Light"/>
                <a:cs typeface="Arial" pitchFamily="34" charset="0"/>
                <a:sym typeface="Wingdings" pitchFamily="2" charset="2"/>
              </a:rPr>
              <a:t>94</a:t>
            </a:r>
            <a:r>
              <a:rPr lang="de-DE" altLang="de-DE" sz="1200" b="1" dirty="0">
                <a:solidFill>
                  <a:srgbClr val="336699"/>
                </a:solidFill>
                <a:latin typeface="Frutiger LT Com 45 Light"/>
                <a:cs typeface="Arial" pitchFamily="34" charset="0"/>
                <a:sym typeface="Wingdings" pitchFamily="2" charset="2"/>
              </a:rPr>
              <a:t>	</a:t>
            </a:r>
            <a:r>
              <a:rPr lang="de-DE" altLang="de-DE" sz="900" dirty="0">
                <a:solidFill>
                  <a:srgbClr val="336699"/>
                </a:solidFill>
                <a:latin typeface="Frutiger LT Com 45 Light"/>
                <a:cs typeface="Arial" pitchFamily="34" charset="0"/>
                <a:sym typeface="Wingdings" pitchFamily="2" charset="2"/>
              </a:rPr>
              <a:t>97</a:t>
            </a:r>
            <a:r>
              <a:rPr lang="de-DE" altLang="de-DE" sz="900" b="1" dirty="0">
                <a:solidFill>
                  <a:srgbClr val="336699"/>
                </a:solidFill>
                <a:latin typeface="Frutiger LT Com 45 Light"/>
                <a:cs typeface="Arial" pitchFamily="34" charset="0"/>
                <a:sym typeface="Wingdings" pitchFamily="2" charset="2"/>
              </a:rPr>
              <a:t>	 </a:t>
            </a:r>
            <a:r>
              <a:rPr lang="de-DE" altLang="de-DE" sz="1200" dirty="0">
                <a:solidFill>
                  <a:srgbClr val="336699"/>
                </a:solidFill>
                <a:latin typeface="Frutiger LT Com 45 Light"/>
                <a:cs typeface="Arial" pitchFamily="34" charset="0"/>
                <a:sym typeface="Wingdings" pitchFamily="2" charset="2"/>
              </a:rPr>
              <a:t>	</a:t>
            </a:r>
            <a:r>
              <a:rPr lang="de-DE" altLang="de-DE" sz="1200" b="1" dirty="0">
                <a:solidFill>
                  <a:srgbClr val="336699"/>
                </a:solidFill>
                <a:latin typeface="Frutiger LT Com 45 Light"/>
                <a:cs typeface="Arial" pitchFamily="34" charset="0"/>
                <a:sym typeface="Wingdings" pitchFamily="2" charset="2"/>
              </a:rPr>
              <a:t>	  </a:t>
            </a:r>
            <a:r>
              <a:rPr lang="de-DE" altLang="de-DE" sz="750" dirty="0">
                <a:solidFill>
                  <a:srgbClr val="336699"/>
                </a:solidFill>
                <a:latin typeface="Frutiger LT Com 45 Light"/>
                <a:cs typeface="Arial" pitchFamily="34" charset="0"/>
                <a:sym typeface="Wingdings" pitchFamily="2" charset="2"/>
              </a:rPr>
              <a:t> </a:t>
            </a:r>
            <a:r>
              <a:rPr lang="de-DE" altLang="de-DE" sz="1200" dirty="0">
                <a:solidFill>
                  <a:srgbClr val="336699"/>
                </a:solidFill>
                <a:latin typeface="Frutiger LT Com 45 Light"/>
                <a:cs typeface="Arial" pitchFamily="34" charset="0"/>
                <a:sym typeface="Wingdings" pitchFamily="2" charset="2"/>
              </a:rPr>
              <a:t>   </a:t>
            </a:r>
            <a:r>
              <a:rPr lang="de-DE" altLang="de-DE" sz="750" b="1" dirty="0">
                <a:solidFill>
                  <a:srgbClr val="336699"/>
                </a:solidFill>
                <a:latin typeface="Frutiger LT Com 45 Light"/>
                <a:cs typeface="Arial" pitchFamily="34" charset="0"/>
                <a:sym typeface="Wingdings" pitchFamily="2" charset="2"/>
              </a:rPr>
              <a:t>  </a:t>
            </a:r>
            <a:r>
              <a:rPr lang="de-DE" altLang="de-DE" sz="750" dirty="0">
                <a:solidFill>
                  <a:srgbClr val="336699"/>
                </a:solidFill>
                <a:latin typeface="Frutiger LT Com 45 Light"/>
                <a:cs typeface="Arial" pitchFamily="34" charset="0"/>
                <a:sym typeface="Wingdings" pitchFamily="2" charset="2"/>
              </a:rPr>
              <a:t> </a:t>
            </a:r>
          </a:p>
          <a:p>
            <a:pPr>
              <a:spcAft>
                <a:spcPts val="150"/>
              </a:spcAft>
              <a:tabLst>
                <a:tab pos="1813322" algn="r"/>
                <a:tab pos="2624138" algn="r"/>
                <a:tab pos="3363516" algn="r"/>
                <a:tab pos="3900488" algn="r"/>
                <a:tab pos="4508897" algn="r"/>
                <a:tab pos="5044679" algn="r"/>
                <a:tab pos="5516166" algn="r"/>
                <a:tab pos="5987654" algn="r"/>
              </a:tabLst>
              <a:defRPr/>
            </a:pPr>
            <a:r>
              <a:rPr lang="de-DE" altLang="de-DE" sz="750" b="1" dirty="0">
                <a:solidFill>
                  <a:srgbClr val="336699"/>
                </a:solidFill>
                <a:latin typeface="Frutiger LT Com 45 Light"/>
                <a:cs typeface="Arial" pitchFamily="34" charset="0"/>
                <a:sym typeface="Wingdings" pitchFamily="2" charset="2"/>
              </a:rPr>
              <a:t>	  </a:t>
            </a:r>
            <a:endParaRPr lang="de-DE" altLang="de-DE" sz="1200" b="1" dirty="0">
              <a:solidFill>
                <a:srgbClr val="336699"/>
              </a:solidFill>
              <a:latin typeface="Frutiger LT Com 45 Light"/>
              <a:cs typeface="Arial" pitchFamily="34" charset="0"/>
            </a:endParaRPr>
          </a:p>
          <a:p>
            <a:pPr>
              <a:spcAft>
                <a:spcPts val="225"/>
              </a:spcAft>
              <a:tabLst>
                <a:tab pos="1812925" algn="r"/>
                <a:tab pos="2624138" algn="r"/>
                <a:tab pos="3362325" algn="r"/>
                <a:tab pos="3900488" algn="r"/>
                <a:tab pos="4508500" algn="r"/>
                <a:tab pos="5043488" algn="r"/>
                <a:tab pos="5567363" algn="r"/>
                <a:tab pos="5916613" algn="r"/>
                <a:tab pos="6726238" algn="r"/>
                <a:tab pos="7537450" algn="r"/>
                <a:tab pos="8253413" algn="r"/>
                <a:tab pos="9064625" algn="r"/>
              </a:tabLst>
              <a:defRPr/>
            </a:pPr>
            <a:r>
              <a:rPr lang="de-DE" altLang="de-DE" sz="1200" b="1" dirty="0">
                <a:solidFill>
                  <a:srgbClr val="336699"/>
                </a:solidFill>
                <a:latin typeface="Frutiger LT Com 45 Light"/>
                <a:cs typeface="Arial" pitchFamily="34" charset="0"/>
              </a:rPr>
              <a:t>Personalmaßnahmen</a:t>
            </a:r>
            <a:r>
              <a:rPr lang="de-DE" altLang="de-DE" sz="1200" b="1" dirty="0">
                <a:solidFill>
                  <a:srgbClr val="336699"/>
                </a:solidFill>
                <a:latin typeface="Frutiger LT Com 45 Light"/>
                <a:cs typeface="Arial" pitchFamily="34" charset="0"/>
                <a:sym typeface="Wingdings" pitchFamily="2" charset="2"/>
              </a:rPr>
              <a:t> (Mitbestimmung)				1.257		</a:t>
            </a:r>
            <a:r>
              <a:rPr lang="de-DE" altLang="de-DE" sz="900" dirty="0">
                <a:solidFill>
                  <a:srgbClr val="336699"/>
                </a:solidFill>
                <a:latin typeface="Frutiger LT Com 45 Light"/>
                <a:cs typeface="Arial" pitchFamily="34" charset="0"/>
                <a:sym typeface="Wingdings" pitchFamily="2" charset="2"/>
              </a:rPr>
              <a:t>1.252</a:t>
            </a:r>
            <a:r>
              <a:rPr lang="de-DE" altLang="de-DE" sz="1200" b="1" dirty="0">
                <a:solidFill>
                  <a:srgbClr val="336699"/>
                </a:solidFill>
                <a:latin typeface="Frutiger LT Com 45 Light"/>
                <a:cs typeface="Arial" pitchFamily="34" charset="0"/>
                <a:sym typeface="Wingdings" pitchFamily="2" charset="2"/>
              </a:rPr>
              <a:t>	</a:t>
            </a:r>
            <a:r>
              <a:rPr lang="de-DE" altLang="de-DE" sz="900" dirty="0">
                <a:solidFill>
                  <a:srgbClr val="336699"/>
                </a:solidFill>
                <a:latin typeface="Frutiger LT Com 45 Light"/>
                <a:cs typeface="Arial" pitchFamily="34" charset="0"/>
                <a:sym typeface="Wingdings" pitchFamily="2" charset="2"/>
              </a:rPr>
              <a:t>1366</a:t>
            </a:r>
            <a:r>
              <a:rPr lang="de-DE" altLang="de-DE" sz="1200" b="1" dirty="0">
                <a:solidFill>
                  <a:srgbClr val="336699"/>
                </a:solidFill>
                <a:latin typeface="Frutiger LT Com 45 Light"/>
                <a:cs typeface="Arial" pitchFamily="34" charset="0"/>
                <a:sym typeface="Wingdings" pitchFamily="2" charset="2"/>
              </a:rPr>
              <a:t>	</a:t>
            </a:r>
            <a:r>
              <a:rPr lang="de-DE" altLang="de-DE" sz="900" dirty="0">
                <a:solidFill>
                  <a:srgbClr val="336699"/>
                </a:solidFill>
                <a:latin typeface="Frutiger LT Com 45 Light"/>
                <a:cs typeface="Arial" pitchFamily="34" charset="0"/>
                <a:sym typeface="Wingdings" pitchFamily="2" charset="2"/>
              </a:rPr>
              <a:t>1353</a:t>
            </a:r>
            <a:r>
              <a:rPr lang="de-DE" altLang="de-DE" sz="1200" b="1" dirty="0">
                <a:solidFill>
                  <a:srgbClr val="336699"/>
                </a:solidFill>
                <a:latin typeface="Frutiger LT Com 45 Light"/>
                <a:cs typeface="Arial" pitchFamily="34" charset="0"/>
                <a:sym typeface="Wingdings" pitchFamily="2" charset="2"/>
              </a:rPr>
              <a:t>	</a:t>
            </a:r>
            <a:r>
              <a:rPr lang="de-DE" altLang="de-DE" sz="900" dirty="0">
                <a:solidFill>
                  <a:srgbClr val="336699"/>
                </a:solidFill>
                <a:latin typeface="Frutiger LT Com 45 Light"/>
                <a:cs typeface="Arial" pitchFamily="34" charset="0"/>
                <a:sym typeface="Wingdings" pitchFamily="2" charset="2"/>
              </a:rPr>
              <a:t>1331</a:t>
            </a:r>
            <a:r>
              <a:rPr lang="de-DE" altLang="de-DE" sz="1200" b="1" dirty="0">
                <a:solidFill>
                  <a:srgbClr val="336699"/>
                </a:solidFill>
                <a:latin typeface="Frutiger LT Com 45 Light"/>
                <a:cs typeface="Arial" pitchFamily="34" charset="0"/>
                <a:sym typeface="Wingdings" pitchFamily="2" charset="2"/>
              </a:rPr>
              <a:t>	</a:t>
            </a:r>
            <a:r>
              <a:rPr lang="de-DE" altLang="de-DE" sz="900" dirty="0">
                <a:solidFill>
                  <a:srgbClr val="336699"/>
                </a:solidFill>
                <a:latin typeface="Frutiger LT Com 45 Light"/>
                <a:cs typeface="Arial" pitchFamily="34" charset="0"/>
                <a:sym typeface="Wingdings" pitchFamily="2" charset="2"/>
              </a:rPr>
              <a:t>1282</a:t>
            </a:r>
            <a:r>
              <a:rPr lang="de-DE" altLang="de-DE" sz="900" b="1" dirty="0">
                <a:solidFill>
                  <a:srgbClr val="336699"/>
                </a:solidFill>
                <a:latin typeface="Frutiger LT Com 45 Light"/>
                <a:cs typeface="Arial" pitchFamily="34" charset="0"/>
                <a:sym typeface="Wingdings" pitchFamily="2" charset="2"/>
              </a:rPr>
              <a:t>	</a:t>
            </a:r>
            <a:r>
              <a:rPr lang="de-DE" altLang="de-DE" sz="900" b="1" dirty="0">
                <a:solidFill>
                  <a:schemeClr val="bg1"/>
                </a:solidFill>
                <a:latin typeface="Frutiger LT Com 45 Light"/>
                <a:cs typeface="Arial" pitchFamily="34" charset="0"/>
                <a:sym typeface="Wingdings" pitchFamily="2" charset="2"/>
              </a:rPr>
              <a:t>972</a:t>
            </a:r>
            <a:endParaRPr lang="de-DE" altLang="de-DE" sz="500" b="1" dirty="0">
              <a:solidFill>
                <a:schemeClr val="bg1"/>
              </a:solidFill>
              <a:latin typeface="Frutiger LT Com 45 Light"/>
              <a:cs typeface="Arial" pitchFamily="34" charset="0"/>
              <a:sym typeface="Wingdings" pitchFamily="2" charset="2"/>
            </a:endParaRPr>
          </a:p>
          <a:p>
            <a:pPr lvl="1">
              <a:spcAft>
                <a:spcPts val="225"/>
              </a:spcAft>
              <a:tabLst>
                <a:tab pos="1813322" algn="r"/>
                <a:tab pos="2624138" algn="r"/>
                <a:tab pos="3363516" algn="r"/>
                <a:tab pos="3900488" algn="r"/>
                <a:tab pos="4508897" algn="r"/>
                <a:tab pos="5044679" algn="r"/>
                <a:tab pos="5516166" algn="r"/>
                <a:tab pos="5987654" algn="r"/>
              </a:tabLst>
              <a:defRPr/>
            </a:pPr>
            <a:endParaRPr lang="de-DE" altLang="de-DE" sz="500" b="1" dirty="0">
              <a:solidFill>
                <a:srgbClr val="336699"/>
              </a:solidFill>
              <a:latin typeface="Frutiger LT Com 45 Light"/>
              <a:cs typeface="Arial" pitchFamily="34" charset="0"/>
              <a:sym typeface="Wingdings" pitchFamily="2" charset="2"/>
            </a:endParaRPr>
          </a:p>
          <a:p>
            <a:pPr lvl="1">
              <a:spcAft>
                <a:spcPts val="225"/>
              </a:spcAft>
              <a:tabLst>
                <a:tab pos="1813322" algn="r"/>
                <a:tab pos="2624138" algn="r"/>
                <a:tab pos="3363516" algn="r"/>
                <a:tab pos="3900488" algn="r"/>
                <a:tab pos="4508897" algn="r"/>
                <a:tab pos="5044679" algn="r"/>
                <a:tab pos="5516166" algn="r"/>
                <a:tab pos="5987654" algn="r"/>
              </a:tabLst>
              <a:defRPr/>
            </a:pPr>
            <a:r>
              <a:rPr lang="de-DE" altLang="de-DE" sz="750" dirty="0">
                <a:solidFill>
                  <a:srgbClr val="336699"/>
                </a:solidFill>
                <a:latin typeface="Frutiger LT Com 45 Light"/>
                <a:cs typeface="Arial" pitchFamily="34" charset="0"/>
                <a:sym typeface="Wingdings" pitchFamily="2" charset="2"/>
              </a:rPr>
              <a:t>insb. Einstellungen, Ernennungen, Umsetzungen, Vergabe Lehraufträge, Verlängerungen </a:t>
            </a:r>
            <a:br>
              <a:rPr lang="de-DE" altLang="de-DE" sz="750" dirty="0">
                <a:solidFill>
                  <a:srgbClr val="336699"/>
                </a:solidFill>
                <a:latin typeface="Frutiger LT Com 45 Light"/>
                <a:cs typeface="Arial" pitchFamily="34" charset="0"/>
                <a:sym typeface="Wingdings" pitchFamily="2" charset="2"/>
              </a:rPr>
            </a:br>
            <a:r>
              <a:rPr lang="de-DE" altLang="de-DE" sz="750" dirty="0">
                <a:solidFill>
                  <a:srgbClr val="336699"/>
                </a:solidFill>
                <a:latin typeface="Frutiger LT Com 45 Light"/>
                <a:cs typeface="Arial" pitchFamily="34" charset="0"/>
                <a:sym typeface="Wingdings" pitchFamily="2" charset="2"/>
              </a:rPr>
              <a:t>und Änderungen von Arbeitsverträgen (Änderungskündigungen), Fortbildungen, Umzüge;</a:t>
            </a:r>
          </a:p>
          <a:p>
            <a:pPr lvl="1">
              <a:spcAft>
                <a:spcPts val="225"/>
              </a:spcAft>
              <a:tabLst>
                <a:tab pos="1813322" algn="r"/>
                <a:tab pos="2624138" algn="r"/>
                <a:tab pos="3363516" algn="r"/>
                <a:tab pos="3900488" algn="r"/>
                <a:tab pos="4508897" algn="r"/>
                <a:tab pos="5044679" algn="r"/>
                <a:tab pos="5516166" algn="r"/>
                <a:tab pos="5987654" algn="r"/>
              </a:tabLst>
              <a:defRPr/>
            </a:pPr>
            <a:r>
              <a:rPr lang="de-DE" altLang="de-DE" sz="750" dirty="0">
                <a:solidFill>
                  <a:srgbClr val="336699"/>
                </a:solidFill>
                <a:latin typeface="Frutiger LT Com 45 Light"/>
                <a:cs typeface="Arial" pitchFamily="34" charset="0"/>
                <a:sym typeface="Wingdings" pitchFamily="2" charset="2"/>
              </a:rPr>
              <a:t>auch Kündigungen, Auflösungen von Arbeitsverträgen, Abmahnungen (Anhörung)</a:t>
            </a:r>
            <a:br>
              <a:rPr lang="de-DE" altLang="de-DE" sz="750" dirty="0">
                <a:solidFill>
                  <a:srgbClr val="336699"/>
                </a:solidFill>
                <a:latin typeface="Frutiger LT Com 45 Light"/>
                <a:cs typeface="Arial" pitchFamily="34" charset="0"/>
                <a:sym typeface="Wingdings" pitchFamily="2" charset="2"/>
              </a:rPr>
            </a:br>
            <a:r>
              <a:rPr lang="de-DE" altLang="de-DE" sz="750" dirty="0">
                <a:solidFill>
                  <a:srgbClr val="336699"/>
                </a:solidFill>
                <a:latin typeface="Frutiger LT Com 45 Light"/>
                <a:cs typeface="Arial" pitchFamily="34" charset="0"/>
                <a:sym typeface="Wingdings" pitchFamily="2" charset="2"/>
              </a:rPr>
              <a:t>Teilnahme an Auswahlgesprächen</a:t>
            </a:r>
            <a:br>
              <a:rPr lang="de-DE" altLang="de-DE" sz="750" dirty="0">
                <a:solidFill>
                  <a:srgbClr val="336699"/>
                </a:solidFill>
                <a:latin typeface="Frutiger LT Com 45 Light"/>
                <a:cs typeface="Arial" pitchFamily="34" charset="0"/>
                <a:sym typeface="Wingdings" pitchFamily="2" charset="2"/>
              </a:rPr>
            </a:br>
            <a:r>
              <a:rPr lang="de-DE" altLang="de-DE" sz="750" dirty="0">
                <a:solidFill>
                  <a:srgbClr val="336699"/>
                </a:solidFill>
                <a:latin typeface="Frutiger LT Com 45 Light"/>
                <a:cs typeface="Arial" pitchFamily="34" charset="0"/>
                <a:sym typeface="Wingdings" pitchFamily="2" charset="2"/>
              </a:rPr>
              <a:t>			</a:t>
            </a:r>
          </a:p>
          <a:p>
            <a:pPr>
              <a:spcAft>
                <a:spcPts val="225"/>
              </a:spcAft>
              <a:tabLst>
                <a:tab pos="198438" algn="r"/>
                <a:tab pos="2624138" algn="r"/>
                <a:tab pos="3362325" algn="r"/>
                <a:tab pos="3900488" algn="r"/>
                <a:tab pos="4508500" algn="r"/>
                <a:tab pos="5043488" algn="r"/>
                <a:tab pos="5557838" algn="r"/>
                <a:tab pos="5916613" algn="r"/>
                <a:tab pos="6726238" algn="r"/>
                <a:tab pos="7537450" algn="r"/>
                <a:tab pos="8253413" algn="r"/>
                <a:tab pos="9064625" algn="r"/>
              </a:tabLst>
              <a:defRPr/>
            </a:pPr>
            <a:r>
              <a:rPr lang="de-DE" altLang="de-DE" sz="1200" b="1" dirty="0">
                <a:solidFill>
                  <a:srgbClr val="336699"/>
                </a:solidFill>
                <a:latin typeface="Frutiger LT Com 45 Light"/>
                <a:cs typeface="Arial" pitchFamily="34" charset="0"/>
                <a:sym typeface="Wingdings" pitchFamily="2" charset="2"/>
              </a:rPr>
              <a:t>sonstige Beteiligungsvorgänge (Mitbestimmung)			98		</a:t>
            </a:r>
            <a:r>
              <a:rPr lang="de-DE" altLang="de-DE" sz="900" dirty="0">
                <a:solidFill>
                  <a:srgbClr val="336699"/>
                </a:solidFill>
                <a:latin typeface="Frutiger LT Com 45 Light"/>
                <a:cs typeface="Arial" pitchFamily="34" charset="0"/>
                <a:sym typeface="Wingdings" pitchFamily="2" charset="2"/>
              </a:rPr>
              <a:t>78</a:t>
            </a:r>
            <a:r>
              <a:rPr lang="de-DE" altLang="de-DE" sz="1200" b="1" dirty="0">
                <a:solidFill>
                  <a:srgbClr val="336699"/>
                </a:solidFill>
                <a:latin typeface="Frutiger LT Com 45 Light"/>
                <a:cs typeface="Arial" pitchFamily="34" charset="0"/>
                <a:sym typeface="Wingdings" pitchFamily="2" charset="2"/>
              </a:rPr>
              <a:t>	</a:t>
            </a:r>
            <a:r>
              <a:rPr lang="de-DE" altLang="de-DE" sz="900" dirty="0">
                <a:solidFill>
                  <a:srgbClr val="336699"/>
                </a:solidFill>
                <a:latin typeface="Frutiger LT Com 45 Light"/>
                <a:cs typeface="Arial" pitchFamily="34" charset="0"/>
                <a:sym typeface="Wingdings" pitchFamily="2" charset="2"/>
              </a:rPr>
              <a:t>93</a:t>
            </a:r>
            <a:r>
              <a:rPr lang="de-DE" altLang="de-DE" sz="1200" b="1" dirty="0">
                <a:solidFill>
                  <a:srgbClr val="336699"/>
                </a:solidFill>
                <a:latin typeface="Frutiger LT Com 45 Light"/>
                <a:cs typeface="Arial" pitchFamily="34" charset="0"/>
                <a:sym typeface="Wingdings" pitchFamily="2" charset="2"/>
              </a:rPr>
              <a:t>	</a:t>
            </a:r>
            <a:r>
              <a:rPr lang="de-DE" altLang="de-DE" sz="900" dirty="0">
                <a:solidFill>
                  <a:srgbClr val="336699"/>
                </a:solidFill>
                <a:latin typeface="Frutiger LT Com 45 Light"/>
                <a:cs typeface="Arial" pitchFamily="34" charset="0"/>
                <a:sym typeface="Wingdings" pitchFamily="2" charset="2"/>
              </a:rPr>
              <a:t>105</a:t>
            </a:r>
            <a:r>
              <a:rPr lang="de-DE" altLang="de-DE" sz="1200" b="1" dirty="0">
                <a:solidFill>
                  <a:srgbClr val="336699"/>
                </a:solidFill>
                <a:latin typeface="Frutiger LT Com 45 Light"/>
                <a:cs typeface="Arial" pitchFamily="34" charset="0"/>
                <a:sym typeface="Wingdings" pitchFamily="2" charset="2"/>
              </a:rPr>
              <a:t>	</a:t>
            </a:r>
            <a:r>
              <a:rPr lang="de-DE" altLang="de-DE" sz="900" dirty="0">
                <a:solidFill>
                  <a:srgbClr val="336699"/>
                </a:solidFill>
                <a:latin typeface="Frutiger LT Com 45 Light"/>
                <a:cs typeface="Arial" pitchFamily="34" charset="0"/>
                <a:sym typeface="Wingdings" pitchFamily="2" charset="2"/>
              </a:rPr>
              <a:t>76</a:t>
            </a:r>
            <a:r>
              <a:rPr lang="de-DE" altLang="de-DE" sz="900" b="1" dirty="0">
                <a:solidFill>
                  <a:srgbClr val="336699"/>
                </a:solidFill>
                <a:latin typeface="Frutiger LT Com 45 Light"/>
                <a:cs typeface="Arial" pitchFamily="34" charset="0"/>
                <a:sym typeface="Wingdings" pitchFamily="2" charset="2"/>
              </a:rPr>
              <a:t>	</a:t>
            </a:r>
            <a:r>
              <a:rPr lang="de-DE" altLang="de-DE" sz="900" dirty="0">
                <a:solidFill>
                  <a:srgbClr val="336699"/>
                </a:solidFill>
                <a:latin typeface="Frutiger LT Com 45 Light"/>
                <a:cs typeface="Arial" pitchFamily="34" charset="0"/>
                <a:sym typeface="Wingdings" pitchFamily="2" charset="2"/>
              </a:rPr>
              <a:t>64	</a:t>
            </a:r>
            <a:r>
              <a:rPr lang="de-DE" altLang="de-DE" sz="900" b="1" dirty="0">
                <a:solidFill>
                  <a:srgbClr val="336699"/>
                </a:solidFill>
                <a:latin typeface="Frutiger LT Com 45 Light"/>
                <a:cs typeface="Arial" pitchFamily="34" charset="0"/>
                <a:sym typeface="Wingdings" pitchFamily="2" charset="2"/>
              </a:rPr>
              <a:t>	  </a:t>
            </a:r>
          </a:p>
          <a:p>
            <a:pPr>
              <a:spcAft>
                <a:spcPts val="225"/>
              </a:spcAft>
              <a:tabLst>
                <a:tab pos="198835" algn="r"/>
                <a:tab pos="2624138" algn="r"/>
                <a:tab pos="3363516" algn="r"/>
                <a:tab pos="3900488" algn="r"/>
                <a:tab pos="4508897" algn="r"/>
                <a:tab pos="5044679" algn="r"/>
                <a:tab pos="5516166" algn="r"/>
                <a:tab pos="5987654" algn="r"/>
              </a:tabLst>
              <a:defRPr/>
            </a:pPr>
            <a:r>
              <a:rPr lang="de-DE" altLang="de-DE" sz="750" dirty="0">
                <a:solidFill>
                  <a:srgbClr val="336699"/>
                </a:solidFill>
                <a:latin typeface="Frutiger LT Com 45 Light"/>
                <a:cs typeface="Arial" pitchFamily="34" charset="0"/>
                <a:sym typeface="Wingdings" pitchFamily="2" charset="2"/>
              </a:rPr>
              <a:t>		z. B. Interne Fortbildungsprogramm, Projekte, Technologien etc.</a:t>
            </a:r>
          </a:p>
          <a:p>
            <a:pPr>
              <a:spcAft>
                <a:spcPts val="225"/>
              </a:spcAft>
              <a:tabLst>
                <a:tab pos="198835" algn="r"/>
                <a:tab pos="2624138" algn="r"/>
                <a:tab pos="3363516" algn="r"/>
                <a:tab pos="3900488" algn="r"/>
                <a:tab pos="4508897" algn="r"/>
                <a:tab pos="5044679" algn="r"/>
                <a:tab pos="5516166" algn="r"/>
                <a:tab pos="5987654" algn="r"/>
              </a:tabLst>
              <a:defRPr/>
            </a:pPr>
            <a:endParaRPr lang="de-DE" altLang="de-DE" sz="750" dirty="0">
              <a:solidFill>
                <a:srgbClr val="336699"/>
              </a:solidFill>
              <a:latin typeface="Frutiger LT Com 45 Light"/>
              <a:cs typeface="Arial" pitchFamily="34" charset="0"/>
              <a:sym typeface="Wingdings" pitchFamily="2" charset="2"/>
            </a:endParaRPr>
          </a:p>
          <a:p>
            <a:pPr>
              <a:spcAft>
                <a:spcPts val="225"/>
              </a:spcAft>
              <a:tabLst>
                <a:tab pos="198835" algn="r"/>
                <a:tab pos="2624138" algn="r"/>
                <a:tab pos="3363516" algn="r"/>
                <a:tab pos="3900488" algn="r"/>
                <a:tab pos="4508897" algn="r"/>
                <a:tab pos="5044679" algn="r"/>
                <a:tab pos="5516166" algn="r"/>
                <a:tab pos="5987654" algn="r"/>
              </a:tabLst>
              <a:defRPr/>
            </a:pPr>
            <a:r>
              <a:rPr lang="de-DE" altLang="de-DE" sz="750" dirty="0">
                <a:solidFill>
                  <a:srgbClr val="336699"/>
                </a:solidFill>
                <a:latin typeface="Frutiger LT Com 45 Light"/>
                <a:cs typeface="Arial" pitchFamily="34" charset="0"/>
                <a:sym typeface="Wingdings" pitchFamily="2" charset="2"/>
              </a:rPr>
              <a:t>(Stand 24.03.2026)</a:t>
            </a:r>
          </a:p>
        </p:txBody>
      </p:sp>
      <p:sp>
        <p:nvSpPr>
          <p:cNvPr id="2" name="Rechteck 1">
            <a:extLst>
              <a:ext uri="{FF2B5EF4-FFF2-40B4-BE49-F238E27FC236}">
                <a16:creationId xmlns:a16="http://schemas.microsoft.com/office/drawing/2014/main" id="{FD751D9B-1C6A-402A-C20D-D76E0D712902}"/>
              </a:ext>
            </a:extLst>
          </p:cNvPr>
          <p:cNvSpPr/>
          <p:nvPr/>
        </p:nvSpPr>
        <p:spPr>
          <a:xfrm>
            <a:off x="1847527" y="1227587"/>
            <a:ext cx="10081121" cy="461665"/>
          </a:xfrm>
          <a:prstGeom prst="rect">
            <a:avLst/>
          </a:prstGeom>
        </p:spPr>
        <p:txBody>
          <a:bodyPr wrap="square">
            <a:spAutoFit/>
          </a:bodyPr>
          <a:lstStyle/>
          <a:p>
            <a:r>
              <a:rPr lang="de-DE" altLang="de-DE" sz="2400" b="1" dirty="0">
                <a:solidFill>
                  <a:srgbClr val="336699"/>
                </a:solidFill>
                <a:cs typeface="Arial" charset="0"/>
              </a:rPr>
              <a:t>Beteiligung des PRwiss – Maßnahmen vom 25.3.2025 bis 24.3.2026</a:t>
            </a:r>
            <a:endParaRPr lang="de-DE" sz="2400" b="1" dirty="0"/>
          </a:p>
        </p:txBody>
      </p:sp>
    </p:spTree>
    <p:extLst>
      <p:ext uri="{BB962C8B-B14F-4D97-AF65-F5344CB8AC3E}">
        <p14:creationId xmlns:p14="http://schemas.microsoft.com/office/powerpoint/2010/main" val="45995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dirty="0"/>
              <a:t>Personalversammlung 07.05.2026</a:t>
            </a:r>
          </a:p>
        </p:txBody>
      </p:sp>
      <p:sp>
        <p:nvSpPr>
          <p:cNvPr id="6" name="Foliennummernplatzhalter 5"/>
          <p:cNvSpPr>
            <a:spLocks noGrp="1"/>
          </p:cNvSpPr>
          <p:nvPr>
            <p:ph type="sldNum" sz="quarter" idx="12"/>
          </p:nvPr>
        </p:nvSpPr>
        <p:spPr/>
        <p:txBody>
          <a:bodyPr/>
          <a:lstStyle/>
          <a:p>
            <a:fld id="{242EEE4B-4F13-4B3B-896D-98344C2D1A3F}" type="slidenum">
              <a:rPr lang="de-DE" smtClean="0"/>
              <a:t>9</a:t>
            </a:fld>
            <a:endParaRPr lang="de-DE" dirty="0"/>
          </a:p>
        </p:txBody>
      </p:sp>
      <p:sp>
        <p:nvSpPr>
          <p:cNvPr id="7" name="Textplatzhalter 6"/>
          <p:cNvSpPr>
            <a:spLocks noGrp="1"/>
          </p:cNvSpPr>
          <p:nvPr>
            <p:ph type="body" sz="quarter" idx="13"/>
          </p:nvPr>
        </p:nvSpPr>
        <p:spPr>
          <a:xfrm>
            <a:off x="6096000" y="759510"/>
            <a:ext cx="5411133" cy="216322"/>
          </a:xfrm>
        </p:spPr>
        <p:txBody>
          <a:bodyPr/>
          <a:lstStyle/>
          <a:p>
            <a:r>
              <a:rPr lang="de-DE" dirty="0"/>
              <a:t>Personalrat der wissenschaftlich und künstlerisch Beschäftigten</a:t>
            </a:r>
          </a:p>
        </p:txBody>
      </p:sp>
      <p:graphicFrame>
        <p:nvGraphicFramePr>
          <p:cNvPr id="8" name="Objekt 2">
            <a:extLst>
              <a:ext uri="{FF2B5EF4-FFF2-40B4-BE49-F238E27FC236}">
                <a16:creationId xmlns:a16="http://schemas.microsoft.com/office/drawing/2014/main" id="{6B53CFE6-B75A-452B-AD0F-383863B221D1}"/>
              </a:ext>
            </a:extLst>
          </p:cNvPr>
          <p:cNvGraphicFramePr>
            <a:graphicFrameLocks noGrp="1"/>
          </p:cNvGraphicFramePr>
          <p:nvPr>
            <p:ph idx="1"/>
            <p:extLst>
              <p:ext uri="{D42A27DB-BD31-4B8C-83A1-F6EECF244321}">
                <p14:modId xmlns:p14="http://schemas.microsoft.com/office/powerpoint/2010/main" val="855533529"/>
              </p:ext>
            </p:extLst>
          </p:nvPr>
        </p:nvGraphicFramePr>
        <p:xfrm>
          <a:off x="1919536" y="2087563"/>
          <a:ext cx="9600952" cy="3933825"/>
        </p:xfrm>
        <a:graphic>
          <a:graphicData uri="http://schemas.openxmlformats.org/drawingml/2006/chart">
            <c:chart xmlns:c="http://schemas.openxmlformats.org/drawingml/2006/chart" xmlns:r="http://schemas.openxmlformats.org/officeDocument/2006/relationships" r:id="rId2"/>
          </a:graphicData>
        </a:graphic>
      </p:graphicFrame>
      <p:sp>
        <p:nvSpPr>
          <p:cNvPr id="2" name="Rechteck 1">
            <a:extLst>
              <a:ext uri="{FF2B5EF4-FFF2-40B4-BE49-F238E27FC236}">
                <a16:creationId xmlns:a16="http://schemas.microsoft.com/office/drawing/2014/main" id="{679AE1A7-B5F6-E080-996D-ACCB86AF4F7C}"/>
              </a:ext>
            </a:extLst>
          </p:cNvPr>
          <p:cNvSpPr/>
          <p:nvPr/>
        </p:nvSpPr>
        <p:spPr>
          <a:xfrm>
            <a:off x="1847527" y="1227587"/>
            <a:ext cx="9659605" cy="461665"/>
          </a:xfrm>
          <a:prstGeom prst="rect">
            <a:avLst/>
          </a:prstGeom>
        </p:spPr>
        <p:txBody>
          <a:bodyPr wrap="square">
            <a:spAutoFit/>
          </a:bodyPr>
          <a:lstStyle/>
          <a:p>
            <a:r>
              <a:rPr lang="de-DE" altLang="de-DE" sz="2400" b="1" dirty="0">
                <a:solidFill>
                  <a:srgbClr val="336699"/>
                </a:solidFill>
                <a:cs typeface="Arial" charset="0"/>
              </a:rPr>
              <a:t>Personalmaßnahmen</a:t>
            </a:r>
            <a:endParaRPr lang="de-DE" sz="2400" b="1" dirty="0"/>
          </a:p>
        </p:txBody>
      </p:sp>
    </p:spTree>
    <p:extLst>
      <p:ext uri="{BB962C8B-B14F-4D97-AF65-F5344CB8AC3E}">
        <p14:creationId xmlns:p14="http://schemas.microsoft.com/office/powerpoint/2010/main" val="364253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FernUni">
  <a:themeElements>
    <a:clrScheme name="FernUniversität">
      <a:dk1>
        <a:sysClr val="windowText" lastClr="000000"/>
      </a:dk1>
      <a:lt1>
        <a:sysClr val="window" lastClr="FFFFFF"/>
      </a:lt1>
      <a:dk2>
        <a:srgbClr val="004C97"/>
      </a:dk2>
      <a:lt2>
        <a:srgbClr val="CCDBEA"/>
      </a:lt2>
      <a:accent1>
        <a:srgbClr val="004C97"/>
      </a:accent1>
      <a:accent2>
        <a:srgbClr val="336600"/>
      </a:accent2>
      <a:accent3>
        <a:srgbClr val="C84F0E"/>
      </a:accent3>
      <a:accent4>
        <a:srgbClr val="993333"/>
      </a:accent4>
      <a:accent5>
        <a:srgbClr val="006666"/>
      </a:accent5>
      <a:accent6>
        <a:srgbClr val="B1B3B3"/>
      </a:accent6>
      <a:hlink>
        <a:srgbClr val="004C97"/>
      </a:hlink>
      <a:folHlink>
        <a:srgbClr val="800080"/>
      </a:folHlink>
    </a:clrScheme>
    <a:fontScheme name="FernUni">
      <a:majorFont>
        <a:latin typeface="Frutiger LT Com 45 Light"/>
        <a:ea typeface=""/>
        <a:cs typeface=""/>
      </a:majorFont>
      <a:minorFont>
        <a:latin typeface="Frutiger LT Com 45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FernUni">
  <a:themeElements>
    <a:clrScheme name="FernUniversität">
      <a:dk1>
        <a:sysClr val="windowText" lastClr="000000"/>
      </a:dk1>
      <a:lt1>
        <a:sysClr val="window" lastClr="FFFFFF"/>
      </a:lt1>
      <a:dk2>
        <a:srgbClr val="004C97"/>
      </a:dk2>
      <a:lt2>
        <a:srgbClr val="CCDBEA"/>
      </a:lt2>
      <a:accent1>
        <a:srgbClr val="004C97"/>
      </a:accent1>
      <a:accent2>
        <a:srgbClr val="336600"/>
      </a:accent2>
      <a:accent3>
        <a:srgbClr val="C84F0E"/>
      </a:accent3>
      <a:accent4>
        <a:srgbClr val="993333"/>
      </a:accent4>
      <a:accent5>
        <a:srgbClr val="006666"/>
      </a:accent5>
      <a:accent6>
        <a:srgbClr val="B1B3B3"/>
      </a:accent6>
      <a:hlink>
        <a:srgbClr val="004C97"/>
      </a:hlink>
      <a:folHlink>
        <a:srgbClr val="800080"/>
      </a:folHlink>
    </a:clrScheme>
    <a:fontScheme name="FernUni">
      <a:majorFont>
        <a:latin typeface="Frutiger LT Com 45 Light"/>
        <a:ea typeface=""/>
        <a:cs typeface=""/>
      </a:majorFont>
      <a:minorFont>
        <a:latin typeface="Frutiger LT Com 45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FernUni">
  <a:themeElements>
    <a:clrScheme name="FernUniversität">
      <a:dk1>
        <a:sysClr val="windowText" lastClr="000000"/>
      </a:dk1>
      <a:lt1>
        <a:sysClr val="window" lastClr="FFFFFF"/>
      </a:lt1>
      <a:dk2>
        <a:srgbClr val="004C97"/>
      </a:dk2>
      <a:lt2>
        <a:srgbClr val="CCDBEA"/>
      </a:lt2>
      <a:accent1>
        <a:srgbClr val="004C97"/>
      </a:accent1>
      <a:accent2>
        <a:srgbClr val="336600"/>
      </a:accent2>
      <a:accent3>
        <a:srgbClr val="C84F0E"/>
      </a:accent3>
      <a:accent4>
        <a:srgbClr val="993333"/>
      </a:accent4>
      <a:accent5>
        <a:srgbClr val="006666"/>
      </a:accent5>
      <a:accent6>
        <a:srgbClr val="B1B3B3"/>
      </a:accent6>
      <a:hlink>
        <a:srgbClr val="004C97"/>
      </a:hlink>
      <a:folHlink>
        <a:srgbClr val="800080"/>
      </a:folHlink>
    </a:clrScheme>
    <a:fontScheme name="FernUni">
      <a:majorFont>
        <a:latin typeface="Frutiger LT Com 45 Light"/>
        <a:ea typeface=""/>
        <a:cs typeface=""/>
      </a:majorFont>
      <a:minorFont>
        <a:latin typeface="Frutiger LT Com 45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4D0F5FD75A37644BF6AEFACF3067706" ma:contentTypeVersion="14" ma:contentTypeDescription="Ein neues Dokument erstellen." ma:contentTypeScope="" ma:versionID="6ee229e8c15e912f6ab062a31aea6dc1">
  <xsd:schema xmlns:xsd="http://www.w3.org/2001/XMLSchema" xmlns:xs="http://www.w3.org/2001/XMLSchema" xmlns:p="http://schemas.microsoft.com/office/2006/metadata/properties" xmlns:ns2="a384e8dd-7faf-4ab5-9435-e28398c02c47" xmlns:ns3="750f9c08-bcf1-42f8-8d9f-a3872ae6af0f" targetNamespace="http://schemas.microsoft.com/office/2006/metadata/properties" ma:root="true" ma:fieldsID="b36d06024e5c0b5697a857eb9faf72d0" ns2:_="" ns3:_="">
    <xsd:import namespace="a384e8dd-7faf-4ab5-9435-e28398c02c47"/>
    <xsd:import namespace="750f9c08-bcf1-42f8-8d9f-a3872ae6af0f"/>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84e8dd-7faf-4ab5-9435-e28398c02c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bc5ab843-ef0b-4e7c-a107-278db0f4ef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0f9c08-bcf1-42f8-8d9f-a3872ae6af0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17fffc9-8244-4220-804d-450cb7c8d160}" ma:internalName="TaxCatchAll" ma:showField="CatchAllData" ma:web="750f9c08-bcf1-42f8-8d9f-a3872ae6af0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0f9c08-bcf1-42f8-8d9f-a3872ae6af0f" xsi:nil="true"/>
    <lcf76f155ced4ddcb4097134ff3c332f xmlns="a384e8dd-7faf-4ab5-9435-e28398c02c4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796936-067A-41EA-A027-8E1805EBDD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84e8dd-7faf-4ab5-9435-e28398c02c47"/>
    <ds:schemaRef ds:uri="750f9c08-bcf1-42f8-8d9f-a3872ae6af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AF2491-BA8B-4227-9AC4-99E6B62948D4}">
  <ds:schemaRefs>
    <ds:schemaRef ds:uri="http://schemas.microsoft.com/sharepoint/v3/contenttype/forms"/>
  </ds:schemaRefs>
</ds:datastoreItem>
</file>

<file path=customXml/itemProps3.xml><?xml version="1.0" encoding="utf-8"?>
<ds:datastoreItem xmlns:ds="http://schemas.openxmlformats.org/officeDocument/2006/customXml" ds:itemID="{C3CCBE2F-7C50-4BD2-84E9-A9F5D9E34228}">
  <ds:schemaRefs>
    <ds:schemaRef ds:uri="http://schemas.microsoft.com/office/2006/documentManagement/types"/>
    <ds:schemaRef ds:uri="http://schemas.openxmlformats.org/package/2006/metadata/core-properties"/>
    <ds:schemaRef ds:uri="http://purl.org/dc/elements/1.1/"/>
    <ds:schemaRef ds:uri="a384e8dd-7faf-4ab5-9435-e28398c02c47"/>
    <ds:schemaRef ds:uri="http://schemas.microsoft.com/office/infopath/2007/PartnerControls"/>
    <ds:schemaRef ds:uri="750f9c08-bcf1-42f8-8d9f-a3872ae6af0f"/>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FernUni</Template>
  <TotalTime>0</TotalTime>
  <Words>1670</Words>
  <Application>Microsoft Office PowerPoint</Application>
  <PresentationFormat>Breitbild</PresentationFormat>
  <Paragraphs>176</Paragraphs>
  <Slides>17</Slides>
  <Notes>0</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17</vt:i4>
      </vt:variant>
    </vt:vector>
  </HeadingPairs>
  <TitlesOfParts>
    <vt:vector size="26" baseType="lpstr">
      <vt:lpstr>Wingdings</vt:lpstr>
      <vt:lpstr>Arial</vt:lpstr>
      <vt:lpstr>Frutiger LT Com 45 Light</vt:lpstr>
      <vt:lpstr>Symbol</vt:lpstr>
      <vt:lpstr>Arial,Sans-Serif</vt:lpstr>
      <vt:lpstr>Calibri</vt:lpstr>
      <vt:lpstr>2_FernUni</vt:lpstr>
      <vt:lpstr>3_FernUni</vt:lpstr>
      <vt:lpstr>4_FernUni</vt:lpstr>
      <vt:lpstr>Herzlich willkommen zur Personalversammlung  der wissenschaftlich und künstlerisch Beschäftigten am 07.05.2026</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Aktueller Stand der Verhandlungen mit der Dienststelle zur Arbeitszeiterfassung</vt:lpstr>
      <vt:lpstr>PowerPoint-Präsentation</vt:lpstr>
      <vt:lpstr>PowerPoint-Präsentation</vt:lpstr>
      <vt:lpstr>PowerPoint-Präsentation</vt:lpstr>
      <vt:lpstr>PowerPoint-Präsentation</vt:lpstr>
    </vt:vector>
  </TitlesOfParts>
  <Company>FernUniversität Hagen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Jessen, Malte</dc:creator>
  <cp:lastModifiedBy>Weidemann, Susanne</cp:lastModifiedBy>
  <cp:revision>157</cp:revision>
  <cp:lastPrinted>2026-05-07T07:43:47Z</cp:lastPrinted>
  <dcterms:created xsi:type="dcterms:W3CDTF">2017-05-29T05:49:40Z</dcterms:created>
  <dcterms:modified xsi:type="dcterms:W3CDTF">2026-05-07T07:45:54Z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0x01010024D0F5FD75A37644BF6AEFACF3067706</vt:lpwstr>
  </property>
  <property fmtid="{D5CDD505-2E9C-101B-9397-08002B2CF9AE}" pid="3" name="MediaServiceImageTags">
    <vt:lpwstr/>
  </property>
</Properties>
</file>